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6" r:id="rId1"/>
  </p:sldMasterIdLst>
  <p:notesMasterIdLst>
    <p:notesMasterId r:id="rId18"/>
  </p:notesMasterIdLst>
  <p:sldIdLst>
    <p:sldId id="256" r:id="rId2"/>
    <p:sldId id="259" r:id="rId3"/>
    <p:sldId id="262" r:id="rId4"/>
    <p:sldId id="275" r:id="rId5"/>
    <p:sldId id="264" r:id="rId6"/>
    <p:sldId id="344" r:id="rId7"/>
    <p:sldId id="343" r:id="rId8"/>
    <p:sldId id="342" r:id="rId9"/>
    <p:sldId id="345" r:id="rId10"/>
    <p:sldId id="348" r:id="rId11"/>
    <p:sldId id="349" r:id="rId12"/>
    <p:sldId id="350" r:id="rId13"/>
    <p:sldId id="351" r:id="rId14"/>
    <p:sldId id="346" r:id="rId15"/>
    <p:sldId id="347" r:id="rId16"/>
    <p:sldId id="266" r:id="rId17"/>
  </p:sldIdLst>
  <p:sldSz cx="95758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 userDrawn="1">
          <p15:clr>
            <a:srgbClr val="9AA0A6"/>
          </p15:clr>
        </p15:guide>
        <p15:guide id="2" pos="470" userDrawn="1">
          <p15:clr>
            <a:srgbClr val="9AA0A6"/>
          </p15:clr>
        </p15:guide>
        <p15:guide id="3" pos="3016" userDrawn="1">
          <p15:clr>
            <a:srgbClr val="9AA0A6"/>
          </p15:clr>
        </p15:guide>
        <p15:guide id="4" pos="5562" userDrawn="1">
          <p15:clr>
            <a:srgbClr val="9AA0A6"/>
          </p15:clr>
        </p15:guide>
        <p15:guide id="5" orient="horz" pos="2900" userDrawn="1">
          <p15:clr>
            <a:srgbClr val="9AA0A6"/>
          </p15:clr>
        </p15:guide>
        <p15:guide id="6" orient="horz" pos="615" userDrawn="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93014F-941F-48A9-B486-9C3045C90A5D}">
  <a:tblStyle styleId="{7893014F-941F-48A9-B486-9C3045C90A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90" y="744"/>
      </p:cViewPr>
      <p:guideLst>
        <p:guide orient="horz" pos="340"/>
        <p:guide pos="470"/>
        <p:guide pos="3016"/>
        <p:guide pos="5562"/>
        <p:guide orient="horz" pos="2900"/>
        <p:guide orient="horz" pos="6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8" name="Google Shape;146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9" name="Google Shape;146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17428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8822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2857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90106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13142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14546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6" name="Google Shape;15186;g893074c141_1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7" name="Google Shape;15187;g893074c141_1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2" name="Google Shape;16342;g893074c141_1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3" name="Google Shape;16343;g893074c141_1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4" name="Google Shape;15484;g893074c141_1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5" name="Google Shape;15485;g893074c141_1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4" name="Google Shape;15174;g893074c141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5" name="Google Shape;15175;g893074c141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453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0372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4" name="Google Shape;15174;g893074c141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5" name="Google Shape;15175;g893074c141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372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2750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626997" y="1005125"/>
            <a:ext cx="2928976" cy="23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Font typeface="Berkshire Swash"/>
              <a:buNone/>
              <a:defRPr sz="7000"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626856" y="3224750"/>
            <a:ext cx="2928976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08894" y="-188049"/>
            <a:ext cx="3847366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2" name="Google Shape;12;p2"/>
          <p:cNvGrpSpPr/>
          <p:nvPr/>
        </p:nvGrpSpPr>
        <p:grpSpPr>
          <a:xfrm rot="-5400000">
            <a:off x="-234517" y="3466610"/>
            <a:ext cx="1803243" cy="1609401"/>
            <a:chOff x="3796300" y="2184925"/>
            <a:chExt cx="427775" cy="364575"/>
          </a:xfrm>
        </p:grpSpPr>
        <p:sp>
          <p:nvSpPr>
            <p:cNvPr id="13" name="Google Shape;13;p2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76" name="Google Shape;476;p2"/>
          <p:cNvSpPr/>
          <p:nvPr/>
        </p:nvSpPr>
        <p:spPr>
          <a:xfrm rot="5400000" flipH="1">
            <a:off x="6987505" y="4618488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7" name="Google Shape;477;p2"/>
          <p:cNvSpPr/>
          <p:nvPr/>
        </p:nvSpPr>
        <p:spPr>
          <a:xfrm rot="5400000" flipH="1">
            <a:off x="8739716" y="392342"/>
            <a:ext cx="496898" cy="4257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8" name="Google Shape;478;p2"/>
          <p:cNvSpPr/>
          <p:nvPr/>
        </p:nvSpPr>
        <p:spPr>
          <a:xfrm rot="-3532039" flipH="1">
            <a:off x="495691" y="1191416"/>
            <a:ext cx="342801" cy="393911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9" name="Google Shape;479;p2"/>
          <p:cNvSpPr/>
          <p:nvPr/>
        </p:nvSpPr>
        <p:spPr>
          <a:xfrm>
            <a:off x="7687425" y="3783865"/>
            <a:ext cx="1888375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incipal idea 2">
  <p:cSld name="CUSTOM_20">
    <p:spTree>
      <p:nvGrpSpPr>
        <p:cNvPr id="1" name="Shape 1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0" name="Google Shape;13060;p33"/>
          <p:cNvSpPr/>
          <p:nvPr/>
        </p:nvSpPr>
        <p:spPr>
          <a:xfrm rot="-7200012">
            <a:off x="-1841841" y="3487712"/>
            <a:ext cx="3417290" cy="2927928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061" name="Google Shape;13061;p33"/>
          <p:cNvSpPr/>
          <p:nvPr/>
        </p:nvSpPr>
        <p:spPr>
          <a:xfrm rot="-5400000">
            <a:off x="7410949" y="-924145"/>
            <a:ext cx="2781626" cy="2727415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3062" name="Google Shape;13062;p33"/>
          <p:cNvGrpSpPr/>
          <p:nvPr/>
        </p:nvGrpSpPr>
        <p:grpSpPr>
          <a:xfrm flipH="1">
            <a:off x="7803911" y="4044062"/>
            <a:ext cx="1861909" cy="1118873"/>
            <a:chOff x="4560800" y="2780575"/>
            <a:chExt cx="421775" cy="265425"/>
          </a:xfrm>
        </p:grpSpPr>
        <p:sp>
          <p:nvSpPr>
            <p:cNvPr id="13063" name="Google Shape;13063;p33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4" name="Google Shape;13064;p33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5" name="Google Shape;13065;p33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6" name="Google Shape;13066;p33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7" name="Google Shape;13067;p33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8" name="Google Shape;13068;p33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9" name="Google Shape;13069;p33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0" name="Google Shape;13070;p33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1" name="Google Shape;13071;p33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2" name="Google Shape;13072;p33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3" name="Google Shape;13073;p33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4" name="Google Shape;13074;p33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5" name="Google Shape;13075;p33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6" name="Google Shape;13076;p33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7" name="Google Shape;13077;p33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8" name="Google Shape;13078;p33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9" name="Google Shape;13079;p33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0" name="Google Shape;13080;p33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1" name="Google Shape;13081;p33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2" name="Google Shape;13082;p33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3" name="Google Shape;13083;p33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4" name="Google Shape;13084;p33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5" name="Google Shape;13085;p33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6" name="Google Shape;13086;p33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7" name="Google Shape;13087;p33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8" name="Google Shape;13088;p33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9" name="Google Shape;13089;p33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0" name="Google Shape;13090;p33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1" name="Google Shape;13091;p33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2" name="Google Shape;13092;p33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3" name="Google Shape;13093;p33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4" name="Google Shape;13094;p33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5" name="Google Shape;13095;p33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6" name="Google Shape;13096;p33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7" name="Google Shape;13097;p33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8" name="Google Shape;13098;p33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9" name="Google Shape;13099;p33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0" name="Google Shape;13100;p33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1" name="Google Shape;13101;p33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2" name="Google Shape;13102;p33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3" name="Google Shape;13103;p33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4" name="Google Shape;13104;p33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5" name="Google Shape;13105;p33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6" name="Google Shape;13106;p33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7" name="Google Shape;13107;p33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8" name="Google Shape;13108;p33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9" name="Google Shape;13109;p33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0" name="Google Shape;13110;p33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1" name="Google Shape;13111;p33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2" name="Google Shape;13112;p33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3" name="Google Shape;13113;p33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4" name="Google Shape;13114;p33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5" name="Google Shape;13115;p33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6" name="Google Shape;13116;p33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7" name="Google Shape;13117;p33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8" name="Google Shape;13118;p33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9" name="Google Shape;13119;p33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0" name="Google Shape;13120;p33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1" name="Google Shape;13121;p33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2" name="Google Shape;13122;p33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3" name="Google Shape;13123;p33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4" name="Google Shape;13124;p33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5" name="Google Shape;13125;p33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6" name="Google Shape;13126;p33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7" name="Google Shape;13127;p33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8" name="Google Shape;13128;p33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9" name="Google Shape;13129;p33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0" name="Google Shape;13130;p33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1" name="Google Shape;13131;p33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2" name="Google Shape;13132;p33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3" name="Google Shape;13133;p33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4" name="Google Shape;13134;p33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5" name="Google Shape;13135;p33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6" name="Google Shape;13136;p33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7" name="Google Shape;13137;p33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8" name="Google Shape;13138;p33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9" name="Google Shape;13139;p33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0" name="Google Shape;13140;p33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1" name="Google Shape;13141;p33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2" name="Google Shape;13142;p33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3" name="Google Shape;13143;p33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4" name="Google Shape;13144;p33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5" name="Google Shape;13145;p33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6" name="Google Shape;13146;p33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7" name="Google Shape;13147;p33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8" name="Google Shape;13148;p33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9" name="Google Shape;13149;p33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0" name="Google Shape;13150;p33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1" name="Google Shape;13151;p33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2" name="Google Shape;13152;p33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3" name="Google Shape;13153;p33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4" name="Google Shape;13154;p33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5" name="Google Shape;13155;p33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6" name="Google Shape;13156;p33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7" name="Google Shape;13157;p33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8" name="Google Shape;13158;p33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9" name="Google Shape;13159;p33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0" name="Google Shape;13160;p33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1" name="Google Shape;13161;p33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2" name="Google Shape;13162;p33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3" name="Google Shape;13163;p33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4" name="Google Shape;13164;p33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5" name="Google Shape;13165;p33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6" name="Google Shape;13166;p33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7" name="Google Shape;13167;p33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8" name="Google Shape;13168;p33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9" name="Google Shape;13169;p33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0" name="Google Shape;13170;p33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1" name="Google Shape;13171;p33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2" name="Google Shape;13172;p33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3" name="Google Shape;13173;p33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4" name="Google Shape;13174;p33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5" name="Google Shape;13175;p33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6" name="Google Shape;13176;p33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7" name="Google Shape;13177;p33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8" name="Google Shape;13178;p33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9" name="Google Shape;13179;p33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0" name="Google Shape;13180;p33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1" name="Google Shape;13181;p33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2" name="Google Shape;13182;p33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3" name="Google Shape;13183;p33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4" name="Google Shape;13184;p33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5" name="Google Shape;13185;p33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6" name="Google Shape;13186;p33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7" name="Google Shape;13187;p33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8" name="Google Shape;13188;p33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9" name="Google Shape;13189;p33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0" name="Google Shape;13190;p33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1" name="Google Shape;13191;p33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2" name="Google Shape;13192;p33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3" name="Google Shape;13193;p33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4" name="Google Shape;13194;p33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5" name="Google Shape;13195;p33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6" name="Google Shape;13196;p33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7" name="Google Shape;13197;p33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8" name="Google Shape;13198;p33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9" name="Google Shape;13199;p33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0" name="Google Shape;13200;p33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1" name="Google Shape;13201;p33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2" name="Google Shape;13202;p33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3" name="Google Shape;13203;p33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4" name="Google Shape;13204;p33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5" name="Google Shape;13205;p33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6" name="Google Shape;13206;p33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7" name="Google Shape;13207;p33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8" name="Google Shape;13208;p33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9" name="Google Shape;13209;p33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0" name="Google Shape;13210;p33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1" name="Google Shape;13211;p33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2" name="Google Shape;13212;p33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3" name="Google Shape;13213;p33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4" name="Google Shape;13214;p33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5" name="Google Shape;13215;p33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6" name="Google Shape;13216;p33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7" name="Google Shape;13217;p33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8" name="Google Shape;13218;p33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9" name="Google Shape;13219;p33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0" name="Google Shape;13220;p33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1" name="Google Shape;13221;p33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2" name="Google Shape;13222;p33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3" name="Google Shape;13223;p33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4" name="Google Shape;13224;p33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5" name="Google Shape;13225;p33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6" name="Google Shape;13226;p33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7" name="Google Shape;13227;p33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8" name="Google Shape;13228;p33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9" name="Google Shape;13229;p33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0" name="Google Shape;13230;p33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1" name="Google Shape;13231;p33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2" name="Google Shape;13232;p33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3" name="Google Shape;13233;p33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4" name="Google Shape;13234;p33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5" name="Google Shape;13235;p33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6" name="Google Shape;13236;p33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7" name="Google Shape;13237;p33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8" name="Google Shape;13238;p33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9" name="Google Shape;13239;p33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0" name="Google Shape;13240;p33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1" name="Google Shape;13241;p33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2" name="Google Shape;13242;p33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3" name="Google Shape;13243;p33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4" name="Google Shape;13244;p33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5" name="Google Shape;13245;p33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6" name="Google Shape;13246;p33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7" name="Google Shape;13247;p33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8" name="Google Shape;13248;p33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9" name="Google Shape;13249;p33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0" name="Google Shape;13250;p33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1" name="Google Shape;13251;p33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2" name="Google Shape;13252;p33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3" name="Google Shape;13253;p33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4" name="Google Shape;13254;p33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5" name="Google Shape;13255;p33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6" name="Google Shape;13256;p33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7" name="Google Shape;13257;p33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8" name="Google Shape;13258;p33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9" name="Google Shape;13259;p33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0" name="Google Shape;13260;p33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1" name="Google Shape;13261;p33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2" name="Google Shape;13262;p33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3" name="Google Shape;13263;p33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4" name="Google Shape;13264;p33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5" name="Google Shape;13265;p33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6" name="Google Shape;13266;p33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7" name="Google Shape;13267;p33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8" name="Google Shape;13268;p33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9" name="Google Shape;13269;p33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0" name="Google Shape;13270;p33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1" name="Google Shape;13271;p33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2" name="Google Shape;13272;p33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3" name="Google Shape;13273;p33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4" name="Google Shape;13274;p33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5" name="Google Shape;13275;p33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6" name="Google Shape;13276;p33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7" name="Google Shape;13277;p33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8" name="Google Shape;13278;p33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9" name="Google Shape;13279;p33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0" name="Google Shape;13280;p33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1" name="Google Shape;13281;p33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2" name="Google Shape;13282;p33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3" name="Google Shape;13283;p33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4" name="Google Shape;13284;p33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5" name="Google Shape;13285;p33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6" name="Google Shape;13286;p33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7" name="Google Shape;13287;p33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8" name="Google Shape;13288;p33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9" name="Google Shape;13289;p33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0" name="Google Shape;13290;p33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1" name="Google Shape;13291;p33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2" name="Google Shape;13292;p33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3" name="Google Shape;13293;p33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4" name="Google Shape;13294;p33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5" name="Google Shape;13295;p33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6" name="Google Shape;13296;p33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7" name="Google Shape;13297;p33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8" name="Google Shape;13298;p33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9" name="Google Shape;13299;p33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0" name="Google Shape;13300;p33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1" name="Google Shape;13301;p33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2" name="Google Shape;13302;p33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3" name="Google Shape;13303;p33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4" name="Google Shape;13304;p33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5" name="Google Shape;13305;p33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6" name="Google Shape;13306;p33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7" name="Google Shape;13307;p33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8" name="Google Shape;13308;p33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9" name="Google Shape;13309;p33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0" name="Google Shape;13310;p33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1" name="Google Shape;13311;p33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2" name="Google Shape;13312;p33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3" name="Google Shape;13313;p33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4" name="Google Shape;13314;p33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5" name="Google Shape;13315;p33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6" name="Google Shape;13316;p33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7" name="Google Shape;13317;p33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8" name="Google Shape;13318;p33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9" name="Google Shape;13319;p33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0" name="Google Shape;13320;p33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1" name="Google Shape;13321;p33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2" name="Google Shape;13322;p33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3" name="Google Shape;13323;p33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4" name="Google Shape;13324;p33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5" name="Google Shape;13325;p33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6" name="Google Shape;13326;p33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7" name="Google Shape;13327;p33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8" name="Google Shape;13328;p33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9" name="Google Shape;13329;p33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0" name="Google Shape;13330;p33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1" name="Google Shape;13331;p33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2" name="Google Shape;13332;p33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3" name="Google Shape;13333;p33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4" name="Google Shape;13334;p33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5" name="Google Shape;13335;p33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6" name="Google Shape;13336;p33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7" name="Google Shape;13337;p33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3338" name="Google Shape;13338;p33"/>
          <p:cNvSpPr/>
          <p:nvPr/>
        </p:nvSpPr>
        <p:spPr>
          <a:xfrm rot="5400000">
            <a:off x="1626892" y="4448628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39" name="Google Shape;13339;p33"/>
          <p:cNvSpPr/>
          <p:nvPr/>
        </p:nvSpPr>
        <p:spPr>
          <a:xfrm rot="5400000" flipH="1">
            <a:off x="8981463" y="1854978"/>
            <a:ext cx="343650" cy="2944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0" name="Google Shape;13340;p33"/>
          <p:cNvSpPr/>
          <p:nvPr/>
        </p:nvSpPr>
        <p:spPr>
          <a:xfrm rot="4815172">
            <a:off x="-1754674" y="-1393233"/>
            <a:ext cx="3099704" cy="3511807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1" name="Google Shape;13341;p33"/>
          <p:cNvSpPr/>
          <p:nvPr/>
        </p:nvSpPr>
        <p:spPr>
          <a:xfrm rot="1991266" flipH="1">
            <a:off x="440310" y="1773063"/>
            <a:ext cx="586555" cy="45828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2" name="Google Shape;13342;p33"/>
          <p:cNvSpPr/>
          <p:nvPr/>
        </p:nvSpPr>
        <p:spPr>
          <a:xfrm rot="644044" flipH="1">
            <a:off x="1233852" y="4057563"/>
            <a:ext cx="280445" cy="21912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3" name="Google Shape;13343;p33"/>
          <p:cNvSpPr txBox="1">
            <a:spLocks noGrp="1"/>
          </p:cNvSpPr>
          <p:nvPr>
            <p:ph type="title"/>
          </p:nvPr>
        </p:nvSpPr>
        <p:spPr>
          <a:xfrm>
            <a:off x="754052" y="1491850"/>
            <a:ext cx="8067800" cy="22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13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4" name="Google Shape;13644;p36"/>
          <p:cNvSpPr/>
          <p:nvPr/>
        </p:nvSpPr>
        <p:spPr>
          <a:xfrm>
            <a:off x="-95754" y="4103627"/>
            <a:ext cx="9767317" cy="1039880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3645" name="Google Shape;13645;p36"/>
          <p:cNvGrpSpPr/>
          <p:nvPr/>
        </p:nvGrpSpPr>
        <p:grpSpPr>
          <a:xfrm>
            <a:off x="-79810" y="-5"/>
            <a:ext cx="1888396" cy="1536829"/>
            <a:chOff x="3796300" y="2184925"/>
            <a:chExt cx="427775" cy="364575"/>
          </a:xfrm>
        </p:grpSpPr>
        <p:sp>
          <p:nvSpPr>
            <p:cNvPr id="13646" name="Google Shape;13646;p36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7" name="Google Shape;13647;p36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8" name="Google Shape;13648;p36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9" name="Google Shape;13649;p36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0" name="Google Shape;13650;p36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1" name="Google Shape;13651;p36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2" name="Google Shape;13652;p36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3" name="Google Shape;13653;p36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4" name="Google Shape;13654;p36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5" name="Google Shape;13655;p36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6" name="Google Shape;13656;p36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7" name="Google Shape;13657;p36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8" name="Google Shape;13658;p36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9" name="Google Shape;13659;p36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0" name="Google Shape;13660;p36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1" name="Google Shape;13661;p36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2" name="Google Shape;13662;p36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3" name="Google Shape;13663;p36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4" name="Google Shape;13664;p36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5" name="Google Shape;13665;p36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6" name="Google Shape;13666;p36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7" name="Google Shape;13667;p36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8" name="Google Shape;13668;p36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9" name="Google Shape;13669;p36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0" name="Google Shape;13670;p36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1" name="Google Shape;13671;p36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2" name="Google Shape;13672;p36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3" name="Google Shape;13673;p36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4" name="Google Shape;13674;p36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5" name="Google Shape;13675;p36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6" name="Google Shape;13676;p36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7" name="Google Shape;13677;p36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8" name="Google Shape;13678;p36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9" name="Google Shape;13679;p36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0" name="Google Shape;13680;p36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1" name="Google Shape;13681;p36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2" name="Google Shape;13682;p36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3" name="Google Shape;13683;p36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4" name="Google Shape;13684;p36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5" name="Google Shape;13685;p36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6" name="Google Shape;13686;p36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7" name="Google Shape;13687;p36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8" name="Google Shape;13688;p36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9" name="Google Shape;13689;p36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0" name="Google Shape;13690;p36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1" name="Google Shape;13691;p36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2" name="Google Shape;13692;p36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3" name="Google Shape;13693;p36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4" name="Google Shape;13694;p36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5" name="Google Shape;13695;p36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6" name="Google Shape;13696;p36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7" name="Google Shape;13697;p36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8" name="Google Shape;13698;p36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9" name="Google Shape;13699;p36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0" name="Google Shape;13700;p36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1" name="Google Shape;13701;p36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2" name="Google Shape;13702;p36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3" name="Google Shape;13703;p36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4" name="Google Shape;13704;p36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5" name="Google Shape;13705;p36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6" name="Google Shape;13706;p36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7" name="Google Shape;13707;p36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8" name="Google Shape;13708;p36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9" name="Google Shape;13709;p36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0" name="Google Shape;13710;p36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1" name="Google Shape;13711;p36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2" name="Google Shape;13712;p36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3" name="Google Shape;13713;p36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4" name="Google Shape;13714;p36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5" name="Google Shape;13715;p36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6" name="Google Shape;13716;p36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7" name="Google Shape;13717;p36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8" name="Google Shape;13718;p36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9" name="Google Shape;13719;p36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0" name="Google Shape;13720;p36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1" name="Google Shape;13721;p36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2" name="Google Shape;13722;p36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3" name="Google Shape;13723;p36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4" name="Google Shape;13724;p36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5" name="Google Shape;13725;p36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6" name="Google Shape;13726;p36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7" name="Google Shape;13727;p36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8" name="Google Shape;13728;p36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9" name="Google Shape;13729;p36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0" name="Google Shape;13730;p36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1" name="Google Shape;13731;p36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2" name="Google Shape;13732;p36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3" name="Google Shape;13733;p36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4" name="Google Shape;13734;p36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5" name="Google Shape;13735;p36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6" name="Google Shape;13736;p36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7" name="Google Shape;13737;p36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8" name="Google Shape;13738;p36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9" name="Google Shape;13739;p36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0" name="Google Shape;13740;p36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1" name="Google Shape;13741;p36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2" name="Google Shape;13742;p36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3" name="Google Shape;13743;p36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4" name="Google Shape;13744;p36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5" name="Google Shape;13745;p36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6" name="Google Shape;13746;p36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7" name="Google Shape;13747;p36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8" name="Google Shape;13748;p36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9" name="Google Shape;13749;p36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0" name="Google Shape;13750;p36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1" name="Google Shape;13751;p36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2" name="Google Shape;13752;p36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3" name="Google Shape;13753;p36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4" name="Google Shape;13754;p36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5" name="Google Shape;13755;p36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6" name="Google Shape;13756;p36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7" name="Google Shape;13757;p36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8" name="Google Shape;13758;p36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9" name="Google Shape;13759;p36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0" name="Google Shape;13760;p36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1" name="Google Shape;13761;p36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2" name="Google Shape;13762;p36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3" name="Google Shape;13763;p36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4" name="Google Shape;13764;p36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5" name="Google Shape;13765;p36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6" name="Google Shape;13766;p36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7" name="Google Shape;13767;p36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8" name="Google Shape;13768;p36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9" name="Google Shape;13769;p36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0" name="Google Shape;13770;p36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1" name="Google Shape;13771;p36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2" name="Google Shape;13772;p36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3" name="Google Shape;13773;p36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4" name="Google Shape;13774;p36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5" name="Google Shape;13775;p36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6" name="Google Shape;13776;p36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7" name="Google Shape;13777;p36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8" name="Google Shape;13778;p36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9" name="Google Shape;13779;p36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0" name="Google Shape;13780;p36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1" name="Google Shape;13781;p36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2" name="Google Shape;13782;p36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3" name="Google Shape;13783;p36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4" name="Google Shape;13784;p36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5" name="Google Shape;13785;p36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6" name="Google Shape;13786;p36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7" name="Google Shape;13787;p36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8" name="Google Shape;13788;p36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9" name="Google Shape;13789;p36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0" name="Google Shape;13790;p36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1" name="Google Shape;13791;p36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2" name="Google Shape;13792;p36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3" name="Google Shape;13793;p36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4" name="Google Shape;13794;p36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5" name="Google Shape;13795;p36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6" name="Google Shape;13796;p36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7" name="Google Shape;13797;p36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8" name="Google Shape;13798;p36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9" name="Google Shape;13799;p36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0" name="Google Shape;13800;p36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1" name="Google Shape;13801;p36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2" name="Google Shape;13802;p36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3" name="Google Shape;13803;p36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4" name="Google Shape;13804;p36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5" name="Google Shape;13805;p36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6" name="Google Shape;13806;p36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7" name="Google Shape;13807;p36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8" name="Google Shape;13808;p36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9" name="Google Shape;13809;p36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0" name="Google Shape;13810;p36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1" name="Google Shape;13811;p36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2" name="Google Shape;13812;p36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3" name="Google Shape;13813;p36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4" name="Google Shape;13814;p36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5" name="Google Shape;13815;p36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6" name="Google Shape;13816;p36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7" name="Google Shape;13817;p36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8" name="Google Shape;13818;p36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9" name="Google Shape;13819;p36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0" name="Google Shape;13820;p36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1" name="Google Shape;13821;p36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2" name="Google Shape;13822;p36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3" name="Google Shape;13823;p36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4" name="Google Shape;13824;p36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5" name="Google Shape;13825;p36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6" name="Google Shape;13826;p36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7" name="Google Shape;13827;p36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8" name="Google Shape;13828;p36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9" name="Google Shape;13829;p36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0" name="Google Shape;13830;p36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1" name="Google Shape;13831;p36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2" name="Google Shape;13832;p36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3" name="Google Shape;13833;p36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4" name="Google Shape;13834;p36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5" name="Google Shape;13835;p36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6" name="Google Shape;13836;p36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7" name="Google Shape;13837;p36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8" name="Google Shape;13838;p36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9" name="Google Shape;13839;p36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0" name="Google Shape;13840;p36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1" name="Google Shape;13841;p36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2" name="Google Shape;13842;p36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3" name="Google Shape;13843;p36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4" name="Google Shape;13844;p36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5" name="Google Shape;13845;p36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6" name="Google Shape;13846;p36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7" name="Google Shape;13847;p36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8" name="Google Shape;13848;p36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9" name="Google Shape;13849;p36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0" name="Google Shape;13850;p36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1" name="Google Shape;13851;p36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2" name="Google Shape;13852;p36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3" name="Google Shape;13853;p36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4" name="Google Shape;13854;p36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5" name="Google Shape;13855;p36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6" name="Google Shape;13856;p36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7" name="Google Shape;13857;p36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8" name="Google Shape;13858;p36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9" name="Google Shape;13859;p36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0" name="Google Shape;13860;p36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1" name="Google Shape;13861;p36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2" name="Google Shape;13862;p36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3" name="Google Shape;13863;p36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4" name="Google Shape;13864;p36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5" name="Google Shape;13865;p36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6" name="Google Shape;13866;p36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7" name="Google Shape;13867;p36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8" name="Google Shape;13868;p36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9" name="Google Shape;13869;p36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0" name="Google Shape;13870;p36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1" name="Google Shape;13871;p36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2" name="Google Shape;13872;p36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3" name="Google Shape;13873;p36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4" name="Google Shape;13874;p36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5" name="Google Shape;13875;p36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6" name="Google Shape;13876;p36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7" name="Google Shape;13877;p36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8" name="Google Shape;13878;p36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9" name="Google Shape;13879;p36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0" name="Google Shape;13880;p36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1" name="Google Shape;13881;p36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2" name="Google Shape;13882;p36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3" name="Google Shape;13883;p36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4" name="Google Shape;13884;p36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5" name="Google Shape;13885;p36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6" name="Google Shape;13886;p36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7" name="Google Shape;13887;p36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8" name="Google Shape;13888;p36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9" name="Google Shape;13889;p36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0" name="Google Shape;13890;p36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1" name="Google Shape;13891;p36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2" name="Google Shape;13892;p36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3" name="Google Shape;13893;p36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4" name="Google Shape;13894;p36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5" name="Google Shape;13895;p36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6" name="Google Shape;13896;p36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7" name="Google Shape;13897;p36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8" name="Google Shape;13898;p36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9" name="Google Shape;13899;p36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0" name="Google Shape;13900;p36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1" name="Google Shape;13901;p36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2" name="Google Shape;13902;p36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3" name="Google Shape;13903;p36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4" name="Google Shape;13904;p36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5" name="Google Shape;13905;p36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6" name="Google Shape;13906;p36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7" name="Google Shape;13907;p36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8" name="Google Shape;13908;p36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9" name="Google Shape;13909;p36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0" name="Google Shape;13910;p36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1" name="Google Shape;13911;p36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2" name="Google Shape;13912;p36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3" name="Google Shape;13913;p36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4" name="Google Shape;13914;p36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5" name="Google Shape;13915;p36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6" name="Google Shape;13916;p36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7" name="Google Shape;13917;p36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8" name="Google Shape;13918;p36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9" name="Google Shape;13919;p36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0" name="Google Shape;13920;p36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1" name="Google Shape;13921;p36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2" name="Google Shape;13922;p36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3" name="Google Shape;13923;p36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4" name="Google Shape;13924;p36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5" name="Google Shape;13925;p36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6" name="Google Shape;13926;p36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7" name="Google Shape;13927;p36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8" name="Google Shape;13928;p36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9" name="Google Shape;13929;p36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0" name="Google Shape;13930;p36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1" name="Google Shape;13931;p36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2" name="Google Shape;13932;p36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3" name="Google Shape;13933;p36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4" name="Google Shape;13934;p36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5" name="Google Shape;13935;p36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6" name="Google Shape;13936;p36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7" name="Google Shape;13937;p36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8" name="Google Shape;13938;p36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9" name="Google Shape;13939;p36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0" name="Google Shape;13940;p36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1" name="Google Shape;13941;p36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2" name="Google Shape;13942;p36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3" name="Google Shape;13943;p36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4" name="Google Shape;13944;p36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5" name="Google Shape;13945;p36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6" name="Google Shape;13946;p36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7" name="Google Shape;13947;p36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8" name="Google Shape;13948;p36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9" name="Google Shape;13949;p36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0" name="Google Shape;13950;p36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1" name="Google Shape;13951;p36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2" name="Google Shape;13952;p36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3" name="Google Shape;13953;p36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4" name="Google Shape;13954;p36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5" name="Google Shape;13955;p36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6" name="Google Shape;13956;p36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7" name="Google Shape;13957;p36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8" name="Google Shape;13958;p36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9" name="Google Shape;13959;p36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0" name="Google Shape;13960;p36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1" name="Google Shape;13961;p36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2" name="Google Shape;13962;p36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3" name="Google Shape;13963;p36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4" name="Google Shape;13964;p36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5" name="Google Shape;13965;p36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6" name="Google Shape;13966;p36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7" name="Google Shape;13967;p36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8" name="Google Shape;13968;p36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9" name="Google Shape;13969;p36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0" name="Google Shape;13970;p36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1" name="Google Shape;13971;p36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2" name="Google Shape;13972;p36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3" name="Google Shape;13973;p36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4" name="Google Shape;13974;p36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5" name="Google Shape;13975;p36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6" name="Google Shape;13976;p36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7" name="Google Shape;13977;p36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8" name="Google Shape;13978;p36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9" name="Google Shape;13979;p36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0" name="Google Shape;13980;p36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1" name="Google Shape;13981;p36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2" name="Google Shape;13982;p36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3" name="Google Shape;13983;p36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4" name="Google Shape;13984;p36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5" name="Google Shape;13985;p36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6" name="Google Shape;13986;p36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7" name="Google Shape;13987;p36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8" name="Google Shape;13988;p36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9" name="Google Shape;13989;p36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0" name="Google Shape;13990;p36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1" name="Google Shape;13991;p36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2" name="Google Shape;13992;p36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3" name="Google Shape;13993;p36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4" name="Google Shape;13994;p36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5" name="Google Shape;13995;p36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6" name="Google Shape;13996;p36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7" name="Google Shape;13997;p36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8" name="Google Shape;13998;p36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9" name="Google Shape;13999;p36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0" name="Google Shape;14000;p36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1" name="Google Shape;14001;p36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2" name="Google Shape;14002;p36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3" name="Google Shape;14003;p36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4" name="Google Shape;14004;p36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5" name="Google Shape;14005;p36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6" name="Google Shape;14006;p36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7" name="Google Shape;14007;p36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8" name="Google Shape;14008;p36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9" name="Google Shape;14009;p36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0" name="Google Shape;14010;p36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1" name="Google Shape;14011;p36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2" name="Google Shape;14012;p36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3" name="Google Shape;14013;p36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4" name="Google Shape;14014;p36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5" name="Google Shape;14015;p36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6" name="Google Shape;14016;p36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7" name="Google Shape;14017;p36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8" name="Google Shape;14018;p36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9" name="Google Shape;14019;p36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0" name="Google Shape;14020;p36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1" name="Google Shape;14021;p36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2" name="Google Shape;14022;p36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3" name="Google Shape;14023;p36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4" name="Google Shape;14024;p36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5" name="Google Shape;14025;p36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6" name="Google Shape;14026;p36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7" name="Google Shape;14027;p36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8" name="Google Shape;14028;p36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9" name="Google Shape;14029;p36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0" name="Google Shape;14030;p36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1" name="Google Shape;14031;p36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2" name="Google Shape;14032;p36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3" name="Google Shape;14033;p36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4" name="Google Shape;14034;p36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5" name="Google Shape;14035;p36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6" name="Google Shape;14036;p36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7" name="Google Shape;14037;p36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8" name="Google Shape;14038;p36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9" name="Google Shape;14039;p36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0" name="Google Shape;14040;p36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1" name="Google Shape;14041;p36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2" name="Google Shape;14042;p36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3" name="Google Shape;14043;p36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4" name="Google Shape;14044;p36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5" name="Google Shape;14045;p36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6" name="Google Shape;14046;p36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7" name="Google Shape;14047;p36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8" name="Google Shape;14048;p36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9" name="Google Shape;14049;p36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0" name="Google Shape;14050;p36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1" name="Google Shape;14051;p36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2" name="Google Shape;14052;p36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3" name="Google Shape;14053;p36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4" name="Google Shape;14054;p36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5" name="Google Shape;14055;p36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6" name="Google Shape;14056;p36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7" name="Google Shape;14057;p36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8" name="Google Shape;14058;p36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9" name="Google Shape;14059;p36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0" name="Google Shape;14060;p36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1" name="Google Shape;14061;p36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2" name="Google Shape;14062;p36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3" name="Google Shape;14063;p36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4" name="Google Shape;14064;p36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5" name="Google Shape;14065;p36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6" name="Google Shape;14066;p36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7" name="Google Shape;14067;p36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8" name="Google Shape;14068;p36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9" name="Google Shape;14069;p36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0" name="Google Shape;14070;p36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1" name="Google Shape;14071;p36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2" name="Google Shape;14072;p36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3" name="Google Shape;14073;p36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4" name="Google Shape;14074;p36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5" name="Google Shape;14075;p36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6" name="Google Shape;14076;p36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7" name="Google Shape;14077;p36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8" name="Google Shape;14078;p36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9" name="Google Shape;14079;p36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0" name="Google Shape;14080;p36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1" name="Google Shape;14081;p36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2" name="Google Shape;14082;p36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3" name="Google Shape;14083;p36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4" name="Google Shape;14084;p36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5" name="Google Shape;14085;p36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6" name="Google Shape;14086;p36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7" name="Google Shape;14087;p36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8" name="Google Shape;14088;p36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9" name="Google Shape;14089;p36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0" name="Google Shape;14090;p36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1" name="Google Shape;14091;p36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2" name="Google Shape;14092;p36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3" name="Google Shape;14093;p36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4" name="Google Shape;14094;p36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5" name="Google Shape;14095;p36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6" name="Google Shape;14096;p36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7" name="Google Shape;14097;p36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8" name="Google Shape;14098;p36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9" name="Google Shape;14099;p36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0" name="Google Shape;14100;p36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1" name="Google Shape;14101;p36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2" name="Google Shape;14102;p36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3" name="Google Shape;14103;p36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4" name="Google Shape;14104;p36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5" name="Google Shape;14105;p36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6" name="Google Shape;14106;p36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7" name="Google Shape;14107;p36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8" name="Google Shape;14108;p36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109" name="Google Shape;14109;p36"/>
          <p:cNvSpPr/>
          <p:nvPr/>
        </p:nvSpPr>
        <p:spPr>
          <a:xfrm rot="10284816">
            <a:off x="7783045" y="-1126321"/>
            <a:ext cx="2882849" cy="2418573"/>
          </a:xfrm>
          <a:custGeom>
            <a:avLst/>
            <a:gdLst/>
            <a:ahLst/>
            <a:cxnLst/>
            <a:rect l="l" t="t" r="r" b="b"/>
            <a:pathLst>
              <a:path w="2079" h="1827" extrusionOk="0">
                <a:moveTo>
                  <a:pt x="1037" y="0"/>
                </a:moveTo>
                <a:cubicBezTo>
                  <a:pt x="780" y="0"/>
                  <a:pt x="535" y="110"/>
                  <a:pt x="326" y="298"/>
                </a:cubicBezTo>
                <a:cubicBezTo>
                  <a:pt x="174" y="434"/>
                  <a:pt x="0" y="590"/>
                  <a:pt x="0" y="797"/>
                </a:cubicBezTo>
                <a:cubicBezTo>
                  <a:pt x="0" y="1003"/>
                  <a:pt x="136" y="1188"/>
                  <a:pt x="277" y="1328"/>
                </a:cubicBezTo>
                <a:cubicBezTo>
                  <a:pt x="525" y="1587"/>
                  <a:pt x="915" y="1827"/>
                  <a:pt x="1262" y="1827"/>
                </a:cubicBezTo>
                <a:cubicBezTo>
                  <a:pt x="1491" y="1827"/>
                  <a:pt x="1701" y="1722"/>
                  <a:pt x="1839" y="1448"/>
                </a:cubicBezTo>
                <a:cubicBezTo>
                  <a:pt x="2078" y="966"/>
                  <a:pt x="1975" y="364"/>
                  <a:pt x="1476" y="108"/>
                </a:cubicBezTo>
                <a:cubicBezTo>
                  <a:pt x="1329" y="34"/>
                  <a:pt x="1181" y="0"/>
                  <a:pt x="1037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0" name="Google Shape;14110;p36"/>
          <p:cNvSpPr/>
          <p:nvPr/>
        </p:nvSpPr>
        <p:spPr>
          <a:xfrm flipH="1">
            <a:off x="1742552" y="74025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1" name="Google Shape;14111;p36"/>
          <p:cNvSpPr/>
          <p:nvPr/>
        </p:nvSpPr>
        <p:spPr>
          <a:xfrm flipH="1">
            <a:off x="451478" y="107552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6">
    <p:spTree>
      <p:nvGrpSpPr>
        <p:cNvPr id="1" name="Shape 1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3" name="Google Shape;14113;p37"/>
          <p:cNvSpPr/>
          <p:nvPr/>
        </p:nvSpPr>
        <p:spPr>
          <a:xfrm rot="5400000">
            <a:off x="-2136626" y="1980625"/>
            <a:ext cx="5369585" cy="1255937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4" name="Google Shape;14114;p37"/>
          <p:cNvSpPr/>
          <p:nvPr/>
        </p:nvSpPr>
        <p:spPr>
          <a:xfrm rot="-7617907" flipH="1">
            <a:off x="7655303" y="3193668"/>
            <a:ext cx="2637619" cy="303071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4115" name="Google Shape;14115;p37"/>
          <p:cNvGrpSpPr/>
          <p:nvPr/>
        </p:nvGrpSpPr>
        <p:grpSpPr>
          <a:xfrm rot="10800000">
            <a:off x="7713903" y="12"/>
            <a:ext cx="1861909" cy="1118873"/>
            <a:chOff x="4560800" y="2780575"/>
            <a:chExt cx="421775" cy="265425"/>
          </a:xfrm>
        </p:grpSpPr>
        <p:sp>
          <p:nvSpPr>
            <p:cNvPr id="14116" name="Google Shape;14116;p37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7" name="Google Shape;14117;p37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8" name="Google Shape;14118;p37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9" name="Google Shape;14119;p37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0" name="Google Shape;14120;p37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1" name="Google Shape;14121;p37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2" name="Google Shape;14122;p37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3" name="Google Shape;14123;p37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4" name="Google Shape;14124;p37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5" name="Google Shape;14125;p37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6" name="Google Shape;14126;p37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7" name="Google Shape;14127;p37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8" name="Google Shape;14128;p37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9" name="Google Shape;14129;p37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0" name="Google Shape;14130;p37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1" name="Google Shape;14131;p37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2" name="Google Shape;14132;p37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3" name="Google Shape;14133;p37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4" name="Google Shape;14134;p37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5" name="Google Shape;14135;p37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6" name="Google Shape;14136;p37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7" name="Google Shape;14137;p37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8" name="Google Shape;14138;p37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9" name="Google Shape;14139;p37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0" name="Google Shape;14140;p37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1" name="Google Shape;14141;p37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2" name="Google Shape;14142;p37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3" name="Google Shape;14143;p37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4" name="Google Shape;14144;p37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5" name="Google Shape;14145;p37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6" name="Google Shape;14146;p37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7" name="Google Shape;14147;p37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8" name="Google Shape;14148;p37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9" name="Google Shape;14149;p37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0" name="Google Shape;14150;p37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1" name="Google Shape;14151;p37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2" name="Google Shape;14152;p37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3" name="Google Shape;14153;p37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4" name="Google Shape;14154;p37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5" name="Google Shape;14155;p37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6" name="Google Shape;14156;p37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7" name="Google Shape;14157;p37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8" name="Google Shape;14158;p37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9" name="Google Shape;14159;p37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0" name="Google Shape;14160;p37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1" name="Google Shape;14161;p37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2" name="Google Shape;14162;p37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3" name="Google Shape;14163;p37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4" name="Google Shape;14164;p37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5" name="Google Shape;14165;p37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6" name="Google Shape;14166;p37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7" name="Google Shape;14167;p37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8" name="Google Shape;14168;p37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9" name="Google Shape;14169;p37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0" name="Google Shape;14170;p37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1" name="Google Shape;14171;p37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2" name="Google Shape;14172;p37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3" name="Google Shape;14173;p37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4" name="Google Shape;14174;p37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5" name="Google Shape;14175;p37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6" name="Google Shape;14176;p37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7" name="Google Shape;14177;p37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8" name="Google Shape;14178;p37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9" name="Google Shape;14179;p37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0" name="Google Shape;14180;p37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1" name="Google Shape;14181;p37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2" name="Google Shape;14182;p37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3" name="Google Shape;14183;p37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4" name="Google Shape;14184;p37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5" name="Google Shape;14185;p37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6" name="Google Shape;14186;p37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7" name="Google Shape;14187;p37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8" name="Google Shape;14188;p37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9" name="Google Shape;14189;p37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0" name="Google Shape;14190;p37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1" name="Google Shape;14191;p37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2" name="Google Shape;14192;p37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3" name="Google Shape;14193;p37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4" name="Google Shape;14194;p37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5" name="Google Shape;14195;p37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6" name="Google Shape;14196;p37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7" name="Google Shape;14197;p37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8" name="Google Shape;14198;p37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9" name="Google Shape;14199;p37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0" name="Google Shape;14200;p37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1" name="Google Shape;14201;p37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2" name="Google Shape;14202;p37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3" name="Google Shape;14203;p37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4" name="Google Shape;14204;p37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5" name="Google Shape;14205;p37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6" name="Google Shape;14206;p37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7" name="Google Shape;14207;p37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8" name="Google Shape;14208;p37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9" name="Google Shape;14209;p37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0" name="Google Shape;14210;p37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1" name="Google Shape;14211;p37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2" name="Google Shape;14212;p37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3" name="Google Shape;14213;p37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4" name="Google Shape;14214;p37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5" name="Google Shape;14215;p37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6" name="Google Shape;14216;p37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7" name="Google Shape;14217;p37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8" name="Google Shape;14218;p37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9" name="Google Shape;14219;p37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0" name="Google Shape;14220;p37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1" name="Google Shape;14221;p37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2" name="Google Shape;14222;p37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3" name="Google Shape;14223;p37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4" name="Google Shape;14224;p37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5" name="Google Shape;14225;p37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6" name="Google Shape;14226;p37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7" name="Google Shape;14227;p37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8" name="Google Shape;14228;p37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9" name="Google Shape;14229;p37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0" name="Google Shape;14230;p37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1" name="Google Shape;14231;p37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2" name="Google Shape;14232;p37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3" name="Google Shape;14233;p37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4" name="Google Shape;14234;p37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5" name="Google Shape;14235;p37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6" name="Google Shape;14236;p37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7" name="Google Shape;14237;p37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8" name="Google Shape;14238;p37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9" name="Google Shape;14239;p37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0" name="Google Shape;14240;p37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1" name="Google Shape;14241;p37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2" name="Google Shape;14242;p37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3" name="Google Shape;14243;p37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4" name="Google Shape;14244;p37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5" name="Google Shape;14245;p37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6" name="Google Shape;14246;p37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7" name="Google Shape;14247;p37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8" name="Google Shape;14248;p37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9" name="Google Shape;14249;p37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0" name="Google Shape;14250;p37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1" name="Google Shape;14251;p37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2" name="Google Shape;14252;p37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3" name="Google Shape;14253;p37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4" name="Google Shape;14254;p37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5" name="Google Shape;14255;p37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6" name="Google Shape;14256;p37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7" name="Google Shape;14257;p37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8" name="Google Shape;14258;p37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9" name="Google Shape;14259;p37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0" name="Google Shape;14260;p37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1" name="Google Shape;14261;p37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2" name="Google Shape;14262;p37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3" name="Google Shape;14263;p37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4" name="Google Shape;14264;p37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5" name="Google Shape;14265;p37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6" name="Google Shape;14266;p37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7" name="Google Shape;14267;p37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8" name="Google Shape;14268;p37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9" name="Google Shape;14269;p37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0" name="Google Shape;14270;p37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1" name="Google Shape;14271;p37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2" name="Google Shape;14272;p37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3" name="Google Shape;14273;p37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4" name="Google Shape;14274;p37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5" name="Google Shape;14275;p37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6" name="Google Shape;14276;p37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7" name="Google Shape;14277;p37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8" name="Google Shape;14278;p37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9" name="Google Shape;14279;p37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0" name="Google Shape;14280;p37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1" name="Google Shape;14281;p37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2" name="Google Shape;14282;p37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3" name="Google Shape;14283;p37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4" name="Google Shape;14284;p37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5" name="Google Shape;14285;p37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6" name="Google Shape;14286;p37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7" name="Google Shape;14287;p37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8" name="Google Shape;14288;p37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9" name="Google Shape;14289;p37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0" name="Google Shape;14290;p37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1" name="Google Shape;14291;p37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2" name="Google Shape;14292;p37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3" name="Google Shape;14293;p37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4" name="Google Shape;14294;p37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5" name="Google Shape;14295;p37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6" name="Google Shape;14296;p37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7" name="Google Shape;14297;p37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8" name="Google Shape;14298;p37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9" name="Google Shape;14299;p37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0" name="Google Shape;14300;p37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1" name="Google Shape;14301;p37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2" name="Google Shape;14302;p37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3" name="Google Shape;14303;p37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4" name="Google Shape;14304;p37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5" name="Google Shape;14305;p37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6" name="Google Shape;14306;p37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7" name="Google Shape;14307;p37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8" name="Google Shape;14308;p37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9" name="Google Shape;14309;p37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0" name="Google Shape;14310;p37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1" name="Google Shape;14311;p37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2" name="Google Shape;14312;p37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3" name="Google Shape;14313;p37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4" name="Google Shape;14314;p37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5" name="Google Shape;14315;p37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6" name="Google Shape;14316;p37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7" name="Google Shape;14317;p37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8" name="Google Shape;14318;p37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9" name="Google Shape;14319;p37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0" name="Google Shape;14320;p37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1" name="Google Shape;14321;p37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2" name="Google Shape;14322;p37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3" name="Google Shape;14323;p37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4" name="Google Shape;14324;p37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5" name="Google Shape;14325;p37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6" name="Google Shape;14326;p37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7" name="Google Shape;14327;p37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8" name="Google Shape;14328;p37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9" name="Google Shape;14329;p37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0" name="Google Shape;14330;p37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1" name="Google Shape;14331;p37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2" name="Google Shape;14332;p37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3" name="Google Shape;14333;p37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4" name="Google Shape;14334;p37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5" name="Google Shape;14335;p37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6" name="Google Shape;14336;p37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7" name="Google Shape;14337;p37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8" name="Google Shape;14338;p37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9" name="Google Shape;14339;p37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0" name="Google Shape;14340;p37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1" name="Google Shape;14341;p37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2" name="Google Shape;14342;p37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3" name="Google Shape;14343;p37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4" name="Google Shape;14344;p37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5" name="Google Shape;14345;p37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6" name="Google Shape;14346;p37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7" name="Google Shape;14347;p37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8" name="Google Shape;14348;p37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9" name="Google Shape;14349;p37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0" name="Google Shape;14350;p37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1" name="Google Shape;14351;p37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2" name="Google Shape;14352;p37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3" name="Google Shape;14353;p37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4" name="Google Shape;14354;p37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5" name="Google Shape;14355;p37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6" name="Google Shape;14356;p37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7" name="Google Shape;14357;p37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8" name="Google Shape;14358;p37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9" name="Google Shape;14359;p37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0" name="Google Shape;14360;p37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1" name="Google Shape;14361;p37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2" name="Google Shape;14362;p37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3" name="Google Shape;14363;p37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4" name="Google Shape;14364;p37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5" name="Google Shape;14365;p37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6" name="Google Shape;14366;p37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7" name="Google Shape;14367;p37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8" name="Google Shape;14368;p37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9" name="Google Shape;14369;p37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0" name="Google Shape;14370;p37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1" name="Google Shape;14371;p37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2" name="Google Shape;14372;p37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3" name="Google Shape;14373;p37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4" name="Google Shape;14374;p37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5" name="Google Shape;14375;p37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6" name="Google Shape;14376;p37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7" name="Google Shape;14377;p37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8" name="Google Shape;14378;p37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9" name="Google Shape;14379;p37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0" name="Google Shape;14380;p37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1" name="Google Shape;14381;p37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2" name="Google Shape;14382;p37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3" name="Google Shape;14383;p37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4" name="Google Shape;14384;p37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5" name="Google Shape;14385;p37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6" name="Google Shape;14386;p37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7" name="Google Shape;14387;p37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8" name="Google Shape;14388;p37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9" name="Google Shape;14389;p37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0" name="Google Shape;14390;p37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391" name="Google Shape;14391;p37"/>
          <p:cNvSpPr/>
          <p:nvPr/>
        </p:nvSpPr>
        <p:spPr>
          <a:xfrm rot="10800000" flipH="1">
            <a:off x="429578" y="1976937"/>
            <a:ext cx="886577" cy="69270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392" name="Google Shape;14392;p37"/>
          <p:cNvSpPr/>
          <p:nvPr/>
        </p:nvSpPr>
        <p:spPr>
          <a:xfrm flipH="1">
            <a:off x="368229" y="3210400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393" name="Google Shape;14393;p37"/>
          <p:cNvSpPr/>
          <p:nvPr/>
        </p:nvSpPr>
        <p:spPr>
          <a:xfrm flipH="1">
            <a:off x="7273621" y="447837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7">
    <p:spTree>
      <p:nvGrpSpPr>
        <p:cNvPr id="1" name="Shape 14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5" name="Google Shape;14395;p38"/>
          <p:cNvSpPr/>
          <p:nvPr/>
        </p:nvSpPr>
        <p:spPr>
          <a:xfrm rot="10800000">
            <a:off x="-504368" y="-182997"/>
            <a:ext cx="1876203" cy="1887873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4396" name="Google Shape;14396;p38"/>
          <p:cNvGrpSpPr/>
          <p:nvPr/>
        </p:nvGrpSpPr>
        <p:grpSpPr>
          <a:xfrm flipH="1">
            <a:off x="9084037" y="-183011"/>
            <a:ext cx="944253" cy="1575190"/>
            <a:chOff x="5052950" y="2452900"/>
            <a:chExt cx="213900" cy="373675"/>
          </a:xfrm>
        </p:grpSpPr>
        <p:sp>
          <p:nvSpPr>
            <p:cNvPr id="14397" name="Google Shape;14397;p3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8" name="Google Shape;14398;p3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9" name="Google Shape;14399;p3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0" name="Google Shape;14400;p3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1" name="Google Shape;14401;p3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2" name="Google Shape;14402;p3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3" name="Google Shape;14403;p3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4" name="Google Shape;14404;p3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5" name="Google Shape;14405;p3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6" name="Google Shape;14406;p3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7" name="Google Shape;14407;p3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8" name="Google Shape;14408;p3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9" name="Google Shape;14409;p3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0" name="Google Shape;14410;p3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1" name="Google Shape;14411;p3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2" name="Google Shape;14412;p3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3" name="Google Shape;14413;p3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4" name="Google Shape;14414;p3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5" name="Google Shape;14415;p3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6" name="Google Shape;14416;p3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7" name="Google Shape;14417;p3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8" name="Google Shape;14418;p3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9" name="Google Shape;14419;p3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0" name="Google Shape;14420;p3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1" name="Google Shape;14421;p3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2" name="Google Shape;14422;p3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3" name="Google Shape;14423;p3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4" name="Google Shape;14424;p3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5" name="Google Shape;14425;p3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6" name="Google Shape;14426;p3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7" name="Google Shape;14427;p3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8" name="Google Shape;14428;p3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9" name="Google Shape;14429;p3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0" name="Google Shape;14430;p3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1" name="Google Shape;14431;p3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2" name="Google Shape;14432;p3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3" name="Google Shape;14433;p3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4" name="Google Shape;14434;p3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5" name="Google Shape;14435;p3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6" name="Google Shape;14436;p3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7" name="Google Shape;14437;p3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8" name="Google Shape;14438;p3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9" name="Google Shape;14439;p3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0" name="Google Shape;14440;p3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1" name="Google Shape;14441;p3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2" name="Google Shape;14442;p3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3" name="Google Shape;14443;p3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4" name="Google Shape;14444;p3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5" name="Google Shape;14445;p3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6" name="Google Shape;14446;p3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7" name="Google Shape;14447;p3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8" name="Google Shape;14448;p3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9" name="Google Shape;14449;p3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0" name="Google Shape;14450;p3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1" name="Google Shape;14451;p3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2" name="Google Shape;14452;p3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3" name="Google Shape;14453;p3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4" name="Google Shape;14454;p3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5" name="Google Shape;14455;p3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6" name="Google Shape;14456;p3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7" name="Google Shape;14457;p3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8" name="Google Shape;14458;p3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9" name="Google Shape;14459;p3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0" name="Google Shape;14460;p3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1" name="Google Shape;14461;p3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2" name="Google Shape;14462;p3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3" name="Google Shape;14463;p3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4" name="Google Shape;14464;p3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5" name="Google Shape;14465;p3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6" name="Google Shape;14466;p3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7" name="Google Shape;14467;p3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8" name="Google Shape;14468;p3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9" name="Google Shape;14469;p3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0" name="Google Shape;14470;p3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1" name="Google Shape;14471;p3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2" name="Google Shape;14472;p3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3" name="Google Shape;14473;p3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4" name="Google Shape;14474;p3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5" name="Google Shape;14475;p3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6" name="Google Shape;14476;p3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7" name="Google Shape;14477;p3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8" name="Google Shape;14478;p3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9" name="Google Shape;14479;p3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0" name="Google Shape;14480;p3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1" name="Google Shape;14481;p3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2" name="Google Shape;14482;p3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3" name="Google Shape;14483;p3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4" name="Google Shape;14484;p3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5" name="Google Shape;14485;p3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6" name="Google Shape;14486;p3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7" name="Google Shape;14487;p3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8" name="Google Shape;14488;p3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9" name="Google Shape;14489;p3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0" name="Google Shape;14490;p3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1" name="Google Shape;14491;p3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2" name="Google Shape;14492;p3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3" name="Google Shape;14493;p3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4" name="Google Shape;14494;p3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5" name="Google Shape;14495;p3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6" name="Google Shape;14496;p3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7" name="Google Shape;14497;p3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8" name="Google Shape;14498;p3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9" name="Google Shape;14499;p3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0" name="Google Shape;14500;p3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1" name="Google Shape;14501;p3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2" name="Google Shape;14502;p3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3" name="Google Shape;14503;p3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4" name="Google Shape;14504;p3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5" name="Google Shape;14505;p3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6" name="Google Shape;14506;p3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7" name="Google Shape;14507;p3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8" name="Google Shape;14508;p3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9" name="Google Shape;14509;p3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0" name="Google Shape;14510;p3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1" name="Google Shape;14511;p3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2" name="Google Shape;14512;p3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3" name="Google Shape;14513;p3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4" name="Google Shape;14514;p3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5" name="Google Shape;14515;p3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6" name="Google Shape;14516;p3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7" name="Google Shape;14517;p3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8" name="Google Shape;14518;p3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9" name="Google Shape;14519;p3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0" name="Google Shape;14520;p3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1" name="Google Shape;14521;p3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2" name="Google Shape;14522;p3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3" name="Google Shape;14523;p3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4" name="Google Shape;14524;p3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5" name="Google Shape;14525;p3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6" name="Google Shape;14526;p3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7" name="Google Shape;14527;p3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8" name="Google Shape;14528;p3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9" name="Google Shape;14529;p3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0" name="Google Shape;14530;p3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1" name="Google Shape;14531;p3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2" name="Google Shape;14532;p3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3" name="Google Shape;14533;p3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4" name="Google Shape;14534;p3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5" name="Google Shape;14535;p3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6" name="Google Shape;14536;p3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7" name="Google Shape;14537;p3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8" name="Google Shape;14538;p3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9" name="Google Shape;14539;p3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0" name="Google Shape;14540;p3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1" name="Google Shape;14541;p3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2" name="Google Shape;14542;p3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3" name="Google Shape;14543;p3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4" name="Google Shape;14544;p3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5" name="Google Shape;14545;p3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6" name="Google Shape;14546;p3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7" name="Google Shape;14547;p3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8" name="Google Shape;14548;p3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9" name="Google Shape;14549;p3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0" name="Google Shape;14550;p3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1" name="Google Shape;14551;p3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2" name="Google Shape;14552;p3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3" name="Google Shape;14553;p3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4" name="Google Shape;14554;p3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5" name="Google Shape;14555;p3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6" name="Google Shape;14556;p3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7" name="Google Shape;14557;p3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8" name="Google Shape;14558;p3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9" name="Google Shape;14559;p3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0" name="Google Shape;14560;p3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1" name="Google Shape;14561;p3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2" name="Google Shape;14562;p3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3" name="Google Shape;14563;p3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4" name="Google Shape;14564;p3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5" name="Google Shape;14565;p3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6" name="Google Shape;14566;p3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7" name="Google Shape;14567;p3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8" name="Google Shape;14568;p3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9" name="Google Shape;14569;p3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0" name="Google Shape;14570;p3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1" name="Google Shape;14571;p3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2" name="Google Shape;14572;p3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3" name="Google Shape;14573;p3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4" name="Google Shape;14574;p3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5" name="Google Shape;14575;p3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6" name="Google Shape;14576;p3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7" name="Google Shape;14577;p3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8" name="Google Shape;14578;p3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9" name="Google Shape;14579;p3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0" name="Google Shape;14580;p3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1" name="Google Shape;14581;p3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2" name="Google Shape;14582;p3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3" name="Google Shape;14583;p3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4" name="Google Shape;14584;p3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5" name="Google Shape;14585;p3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6" name="Google Shape;14586;p3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7" name="Google Shape;14587;p3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8" name="Google Shape;14588;p3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9" name="Google Shape;14589;p3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0" name="Google Shape;14590;p3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1" name="Google Shape;14591;p3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2" name="Google Shape;14592;p3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3" name="Google Shape;14593;p3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4" name="Google Shape;14594;p3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5" name="Google Shape;14595;p3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6" name="Google Shape;14596;p3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7" name="Google Shape;14597;p3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8" name="Google Shape;14598;p3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9" name="Google Shape;14599;p3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0" name="Google Shape;14600;p3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1" name="Google Shape;14601;p3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2" name="Google Shape;14602;p3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3" name="Google Shape;14603;p3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4" name="Google Shape;14604;p3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5" name="Google Shape;14605;p3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6" name="Google Shape;14606;p3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7" name="Google Shape;14607;p3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8" name="Google Shape;14608;p3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9" name="Google Shape;14609;p3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0" name="Google Shape;14610;p3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1" name="Google Shape;14611;p3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2" name="Google Shape;14612;p3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3" name="Google Shape;14613;p3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4" name="Google Shape;14614;p3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5" name="Google Shape;14615;p3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6" name="Google Shape;14616;p3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7" name="Google Shape;14617;p3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8" name="Google Shape;14618;p3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9" name="Google Shape;14619;p3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0" name="Google Shape;14620;p3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1" name="Google Shape;14621;p3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2" name="Google Shape;14622;p3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3" name="Google Shape;14623;p3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4" name="Google Shape;14624;p3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5" name="Google Shape;14625;p3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6" name="Google Shape;14626;p3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7" name="Google Shape;14627;p3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8" name="Google Shape;14628;p3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9" name="Google Shape;14629;p3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0" name="Google Shape;14630;p3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1" name="Google Shape;14631;p3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2" name="Google Shape;14632;p3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3" name="Google Shape;14633;p3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4" name="Google Shape;14634;p3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5" name="Google Shape;14635;p3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6" name="Google Shape;14636;p3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7" name="Google Shape;14637;p3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8" name="Google Shape;14638;p3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9" name="Google Shape;14639;p3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0" name="Google Shape;14640;p3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1" name="Google Shape;14641;p3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2" name="Google Shape;14642;p3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3" name="Google Shape;14643;p3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4" name="Google Shape;14644;p3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5" name="Google Shape;14645;p3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6" name="Google Shape;14646;p3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7" name="Google Shape;14647;p3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8" name="Google Shape;14648;p3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9" name="Google Shape;14649;p3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0" name="Google Shape;14650;p3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1" name="Google Shape;14651;p3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2" name="Google Shape;14652;p3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3" name="Google Shape;14653;p3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4" name="Google Shape;14654;p3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5" name="Google Shape;14655;p3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6" name="Google Shape;14656;p3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7" name="Google Shape;14657;p3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8" name="Google Shape;14658;p3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9" name="Google Shape;14659;p3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0" name="Google Shape;14660;p3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1" name="Google Shape;14661;p3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2" name="Google Shape;14662;p3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3" name="Google Shape;14663;p3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4" name="Google Shape;14664;p3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5" name="Google Shape;14665;p3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6" name="Google Shape;14666;p3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7" name="Google Shape;14667;p3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8" name="Google Shape;14668;p3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9" name="Google Shape;14669;p3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0" name="Google Shape;14670;p3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1" name="Google Shape;14671;p3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2" name="Google Shape;14672;p3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3" name="Google Shape;14673;p3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4" name="Google Shape;14674;p3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5" name="Google Shape;14675;p3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6" name="Google Shape;14676;p3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7" name="Google Shape;14677;p3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8" name="Google Shape;14678;p3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9" name="Google Shape;14679;p3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0" name="Google Shape;14680;p3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1" name="Google Shape;14681;p3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2" name="Google Shape;14682;p3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3" name="Google Shape;14683;p3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4" name="Google Shape;14684;p3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5" name="Google Shape;14685;p3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6" name="Google Shape;14686;p3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7" name="Google Shape;14687;p3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688" name="Google Shape;14688;p38"/>
          <p:cNvSpPr/>
          <p:nvPr/>
        </p:nvSpPr>
        <p:spPr>
          <a:xfrm flipH="1">
            <a:off x="6735550" y="4615050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89" name="Google Shape;14689;p38"/>
          <p:cNvSpPr/>
          <p:nvPr/>
        </p:nvSpPr>
        <p:spPr>
          <a:xfrm flipH="1">
            <a:off x="8643741" y="353387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0" name="Google Shape;14690;p38"/>
          <p:cNvSpPr/>
          <p:nvPr/>
        </p:nvSpPr>
        <p:spPr>
          <a:xfrm rot="10800000">
            <a:off x="7006048" y="3203972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1" name="Google Shape;14691;p38"/>
          <p:cNvSpPr/>
          <p:nvPr/>
        </p:nvSpPr>
        <p:spPr>
          <a:xfrm rot="8405528" flipH="1">
            <a:off x="164600" y="1820773"/>
            <a:ext cx="538266" cy="4205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2" name="Google Shape;14692;p38"/>
          <p:cNvSpPr/>
          <p:nvPr/>
        </p:nvSpPr>
        <p:spPr>
          <a:xfrm flipH="1">
            <a:off x="-724088" y="4063624"/>
            <a:ext cx="1616687" cy="169387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"/>
          <p:cNvSpPr txBox="1">
            <a:spLocks noGrp="1"/>
          </p:cNvSpPr>
          <p:nvPr>
            <p:ph type="title"/>
          </p:nvPr>
        </p:nvSpPr>
        <p:spPr>
          <a:xfrm>
            <a:off x="5502184" y="1865550"/>
            <a:ext cx="3326711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82" name="Google Shape;482;p3"/>
          <p:cNvSpPr txBox="1">
            <a:spLocks noGrp="1"/>
          </p:cNvSpPr>
          <p:nvPr>
            <p:ph type="title" idx="2" hasCustomPrompt="1"/>
          </p:nvPr>
        </p:nvSpPr>
        <p:spPr>
          <a:xfrm>
            <a:off x="5603189" y="1252838"/>
            <a:ext cx="919566" cy="5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3" name="Google Shape;483;p3"/>
          <p:cNvSpPr txBox="1">
            <a:spLocks noGrp="1"/>
          </p:cNvSpPr>
          <p:nvPr>
            <p:ph type="subTitle" idx="1"/>
          </p:nvPr>
        </p:nvSpPr>
        <p:spPr>
          <a:xfrm>
            <a:off x="5502184" y="2799750"/>
            <a:ext cx="3326711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3"/>
          <p:cNvSpPr/>
          <p:nvPr/>
        </p:nvSpPr>
        <p:spPr>
          <a:xfrm rot="10800000" flipH="1">
            <a:off x="1" y="3203972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485" name="Google Shape;485;p3"/>
          <p:cNvGrpSpPr/>
          <p:nvPr/>
        </p:nvGrpSpPr>
        <p:grpSpPr>
          <a:xfrm rot="-5400000" flipH="1">
            <a:off x="8319631" y="524144"/>
            <a:ext cx="1830221" cy="724413"/>
            <a:chOff x="3838450" y="2686475"/>
            <a:chExt cx="434175" cy="164100"/>
          </a:xfrm>
        </p:grpSpPr>
        <p:sp>
          <p:nvSpPr>
            <p:cNvPr id="486" name="Google Shape;486;p3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744" name="Google Shape;744;p3"/>
          <p:cNvSpPr/>
          <p:nvPr/>
        </p:nvSpPr>
        <p:spPr>
          <a:xfrm rot="5400000" flipH="1">
            <a:off x="543790" y="3460151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5" name="Google Shape;745;p3"/>
          <p:cNvSpPr/>
          <p:nvPr/>
        </p:nvSpPr>
        <p:spPr>
          <a:xfrm rot="5400000" flipH="1">
            <a:off x="8393740" y="449492"/>
            <a:ext cx="496898" cy="4257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6" name="Google Shape;746;p3"/>
          <p:cNvSpPr/>
          <p:nvPr/>
        </p:nvSpPr>
        <p:spPr>
          <a:xfrm rot="5400000" flipH="1">
            <a:off x="7953885" y="3823988"/>
            <a:ext cx="2561723" cy="294350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4"/>
          <p:cNvSpPr/>
          <p:nvPr/>
        </p:nvSpPr>
        <p:spPr>
          <a:xfrm>
            <a:off x="-1297482" y="4165764"/>
            <a:ext cx="2887154" cy="2185425"/>
          </a:xfrm>
          <a:custGeom>
            <a:avLst/>
            <a:gdLst/>
            <a:ahLst/>
            <a:cxnLst/>
            <a:rect l="l" t="t" r="r" b="b"/>
            <a:pathLst>
              <a:path w="9898" h="7846" extrusionOk="0">
                <a:moveTo>
                  <a:pt x="4627" y="0"/>
                </a:moveTo>
                <a:cubicBezTo>
                  <a:pt x="4131" y="0"/>
                  <a:pt x="3652" y="260"/>
                  <a:pt x="3396" y="701"/>
                </a:cubicBezTo>
                <a:cubicBezTo>
                  <a:pt x="3192" y="1024"/>
                  <a:pt x="2988" y="1460"/>
                  <a:pt x="2868" y="2078"/>
                </a:cubicBezTo>
                <a:cubicBezTo>
                  <a:pt x="2552" y="3541"/>
                  <a:pt x="1231" y="4040"/>
                  <a:pt x="703" y="4679"/>
                </a:cubicBezTo>
                <a:cubicBezTo>
                  <a:pt x="204" y="5242"/>
                  <a:pt x="0" y="6788"/>
                  <a:pt x="1990" y="7526"/>
                </a:cubicBezTo>
                <a:cubicBezTo>
                  <a:pt x="2572" y="7739"/>
                  <a:pt x="3235" y="7846"/>
                  <a:pt x="3920" y="7846"/>
                </a:cubicBezTo>
                <a:cubicBezTo>
                  <a:pt x="5586" y="7846"/>
                  <a:pt x="7380" y="7218"/>
                  <a:pt x="8436" y="5973"/>
                </a:cubicBezTo>
                <a:cubicBezTo>
                  <a:pt x="9898" y="4244"/>
                  <a:pt x="8612" y="2718"/>
                  <a:pt x="7937" y="2339"/>
                </a:cubicBezTo>
                <a:cubicBezTo>
                  <a:pt x="7909" y="2339"/>
                  <a:pt x="6446" y="1636"/>
                  <a:pt x="6067" y="933"/>
                </a:cubicBezTo>
                <a:cubicBezTo>
                  <a:pt x="5828" y="581"/>
                  <a:pt x="5504" y="202"/>
                  <a:pt x="5012" y="54"/>
                </a:cubicBezTo>
                <a:cubicBezTo>
                  <a:pt x="4885" y="18"/>
                  <a:pt x="4755" y="0"/>
                  <a:pt x="46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9" name="Google Shape;749;p4"/>
          <p:cNvSpPr txBox="1">
            <a:spLocks noGrp="1"/>
          </p:cNvSpPr>
          <p:nvPr>
            <p:ph type="body" idx="1"/>
          </p:nvPr>
        </p:nvSpPr>
        <p:spPr>
          <a:xfrm>
            <a:off x="754000" y="1460700"/>
            <a:ext cx="8067800" cy="31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0" name="Google Shape;750;p4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51" name="Google Shape;751;p4"/>
          <p:cNvGrpSpPr/>
          <p:nvPr/>
        </p:nvGrpSpPr>
        <p:grpSpPr>
          <a:xfrm flipH="1">
            <a:off x="8687728" y="-342486"/>
            <a:ext cx="944253" cy="1575190"/>
            <a:chOff x="5052950" y="2452900"/>
            <a:chExt cx="213900" cy="373675"/>
          </a:xfrm>
        </p:grpSpPr>
        <p:sp>
          <p:nvSpPr>
            <p:cNvPr id="752" name="Google Shape;752;p4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2" name="Google Shape;792;p4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3" name="Google Shape;793;p4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4" name="Google Shape;794;p4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5" name="Google Shape;795;p4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6" name="Google Shape;796;p4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7" name="Google Shape;797;p4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6" name="Google Shape;886;p4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7" name="Google Shape;887;p4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7" name="Google Shape;897;p4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8" name="Google Shape;898;p4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9" name="Google Shape;899;p4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0" name="Google Shape;900;p4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1" name="Google Shape;901;p4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4" name="Google Shape;904;p4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5" name="Google Shape;905;p4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9" name="Google Shape;909;p4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0" name="Google Shape;910;p4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1" name="Google Shape;911;p4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2" name="Google Shape;912;p4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3" name="Google Shape;913;p4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4" name="Google Shape;914;p4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5" name="Google Shape;915;p4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6" name="Google Shape;916;p4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7" name="Google Shape;917;p4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8" name="Google Shape;918;p4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9" name="Google Shape;919;p4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0" name="Google Shape;920;p4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1" name="Google Shape;921;p4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2" name="Google Shape;922;p4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3" name="Google Shape;923;p4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4" name="Google Shape;924;p4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5" name="Google Shape;925;p4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6" name="Google Shape;926;p4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7" name="Google Shape;927;p4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8" name="Google Shape;928;p4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9" name="Google Shape;929;p4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0" name="Google Shape;930;p4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1" name="Google Shape;931;p4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2" name="Google Shape;932;p4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3" name="Google Shape;933;p4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4" name="Google Shape;934;p4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5" name="Google Shape;935;p4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6" name="Google Shape;936;p4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7" name="Google Shape;937;p4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8" name="Google Shape;938;p4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9" name="Google Shape;939;p4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0" name="Google Shape;940;p4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1" name="Google Shape;941;p4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2" name="Google Shape;942;p4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3" name="Google Shape;943;p4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4" name="Google Shape;944;p4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5" name="Google Shape;945;p4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6" name="Google Shape;946;p4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7" name="Google Shape;947;p4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8" name="Google Shape;948;p4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9" name="Google Shape;949;p4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0" name="Google Shape;950;p4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1" name="Google Shape;951;p4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2" name="Google Shape;952;p4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3" name="Google Shape;953;p4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4" name="Google Shape;954;p4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5" name="Google Shape;955;p4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6" name="Google Shape;956;p4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7" name="Google Shape;957;p4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8" name="Google Shape;958;p4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9" name="Google Shape;959;p4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0" name="Google Shape;960;p4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1" name="Google Shape;961;p4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2" name="Google Shape;962;p4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3" name="Google Shape;963;p4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4" name="Google Shape;964;p4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5" name="Google Shape;965;p4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6" name="Google Shape;966;p4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7" name="Google Shape;967;p4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8" name="Google Shape;968;p4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9" name="Google Shape;969;p4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0" name="Google Shape;970;p4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1" name="Google Shape;971;p4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2" name="Google Shape;972;p4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3" name="Google Shape;973;p4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4" name="Google Shape;974;p4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5" name="Google Shape;975;p4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6" name="Google Shape;976;p4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7" name="Google Shape;977;p4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8" name="Google Shape;978;p4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9" name="Google Shape;979;p4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0" name="Google Shape;980;p4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1" name="Google Shape;981;p4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2" name="Google Shape;982;p4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3" name="Google Shape;983;p4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4" name="Google Shape;984;p4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5" name="Google Shape;985;p4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6" name="Google Shape;986;p4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7" name="Google Shape;987;p4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8" name="Google Shape;988;p4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9" name="Google Shape;989;p4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0" name="Google Shape;990;p4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1" name="Google Shape;991;p4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2" name="Google Shape;992;p4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3" name="Google Shape;993;p4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4" name="Google Shape;994;p4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5" name="Google Shape;995;p4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6" name="Google Shape;996;p4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7" name="Google Shape;997;p4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8" name="Google Shape;998;p4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9" name="Google Shape;999;p4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0" name="Google Shape;1000;p4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1" name="Google Shape;1001;p4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2" name="Google Shape;1002;p4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3" name="Google Shape;1003;p4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4" name="Google Shape;1004;p4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5" name="Google Shape;1005;p4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6" name="Google Shape;1006;p4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7" name="Google Shape;1007;p4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8" name="Google Shape;1008;p4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9" name="Google Shape;1009;p4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0" name="Google Shape;1010;p4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1" name="Google Shape;1011;p4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2" name="Google Shape;1012;p4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3" name="Google Shape;1013;p4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4" name="Google Shape;1014;p4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5" name="Google Shape;1015;p4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6" name="Google Shape;1016;p4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7" name="Google Shape;1017;p4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8" name="Google Shape;1018;p4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9" name="Google Shape;1019;p4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0" name="Google Shape;1020;p4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1" name="Google Shape;1021;p4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2" name="Google Shape;1022;p4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3" name="Google Shape;1023;p4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4" name="Google Shape;1024;p4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5" name="Google Shape;1025;p4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6" name="Google Shape;1026;p4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7" name="Google Shape;1027;p4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8" name="Google Shape;1028;p4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9" name="Google Shape;1029;p4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0" name="Google Shape;1030;p4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1" name="Google Shape;1031;p4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2" name="Google Shape;1032;p4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3" name="Google Shape;1033;p4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4" name="Google Shape;1034;p4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5" name="Google Shape;1035;p4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6" name="Google Shape;1036;p4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7" name="Google Shape;1037;p4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8" name="Google Shape;1038;p4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9" name="Google Shape;1039;p4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0" name="Google Shape;1040;p4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1" name="Google Shape;1041;p4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2" name="Google Shape;1042;p4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043" name="Google Shape;1043;p4"/>
          <p:cNvSpPr/>
          <p:nvPr/>
        </p:nvSpPr>
        <p:spPr>
          <a:xfrm rot="5400000" flipH="1">
            <a:off x="9069115" y="1313971"/>
            <a:ext cx="343650" cy="2944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4" name="Google Shape;1044;p4"/>
          <p:cNvSpPr/>
          <p:nvPr/>
        </p:nvSpPr>
        <p:spPr>
          <a:xfrm rot="5400000" flipH="1">
            <a:off x="240200" y="3714013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5"/>
          <p:cNvSpPr/>
          <p:nvPr/>
        </p:nvSpPr>
        <p:spPr>
          <a:xfrm>
            <a:off x="-296547" y="-97650"/>
            <a:ext cx="4911249" cy="5352837"/>
          </a:xfrm>
          <a:custGeom>
            <a:avLst/>
            <a:gdLst/>
            <a:ahLst/>
            <a:cxnLst/>
            <a:rect l="l" t="t" r="r" b="b"/>
            <a:pathLst>
              <a:path w="15099" h="17234" extrusionOk="0">
                <a:moveTo>
                  <a:pt x="0" y="0"/>
                </a:moveTo>
                <a:lnTo>
                  <a:pt x="0" y="17197"/>
                </a:lnTo>
                <a:lnTo>
                  <a:pt x="13915" y="17234"/>
                </a:lnTo>
                <a:cubicBezTo>
                  <a:pt x="13915" y="17234"/>
                  <a:pt x="14995" y="15688"/>
                  <a:pt x="15049" y="12266"/>
                </a:cubicBezTo>
                <a:cubicBezTo>
                  <a:pt x="15098" y="6564"/>
                  <a:pt x="11816" y="0"/>
                  <a:pt x="1181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7" name="Google Shape;1047;p5"/>
          <p:cNvSpPr txBox="1">
            <a:spLocks noGrp="1"/>
          </p:cNvSpPr>
          <p:nvPr>
            <p:ph type="title"/>
          </p:nvPr>
        </p:nvSpPr>
        <p:spPr>
          <a:xfrm>
            <a:off x="754000" y="1812450"/>
            <a:ext cx="2455527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8" name="Google Shape;1048;p5"/>
          <p:cNvSpPr txBox="1">
            <a:spLocks noGrp="1"/>
          </p:cNvSpPr>
          <p:nvPr>
            <p:ph type="body" idx="1"/>
          </p:nvPr>
        </p:nvSpPr>
        <p:spPr>
          <a:xfrm>
            <a:off x="5212889" y="1397225"/>
            <a:ext cx="3021655" cy="10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600">
                <a:solidFill>
                  <a:srgbClr val="756458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1049" name="Google Shape;1049;p5"/>
          <p:cNvSpPr txBox="1">
            <a:spLocks noGrp="1"/>
          </p:cNvSpPr>
          <p:nvPr>
            <p:ph type="subTitle" idx="2"/>
          </p:nvPr>
        </p:nvSpPr>
        <p:spPr>
          <a:xfrm>
            <a:off x="5212889" y="1097225"/>
            <a:ext cx="3021655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" name="Google Shape;1050;p5"/>
          <p:cNvSpPr txBox="1">
            <a:spLocks noGrp="1"/>
          </p:cNvSpPr>
          <p:nvPr>
            <p:ph type="body" idx="3"/>
          </p:nvPr>
        </p:nvSpPr>
        <p:spPr>
          <a:xfrm>
            <a:off x="5212889" y="2985900"/>
            <a:ext cx="3021655" cy="10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600">
                <a:solidFill>
                  <a:srgbClr val="756458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1051" name="Google Shape;1051;p5"/>
          <p:cNvSpPr txBox="1">
            <a:spLocks noGrp="1"/>
          </p:cNvSpPr>
          <p:nvPr>
            <p:ph type="subTitle" idx="4"/>
          </p:nvPr>
        </p:nvSpPr>
        <p:spPr>
          <a:xfrm>
            <a:off x="5212889" y="2685900"/>
            <a:ext cx="3021655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052" name="Google Shape;1052;p5"/>
          <p:cNvGrpSpPr/>
          <p:nvPr/>
        </p:nvGrpSpPr>
        <p:grpSpPr>
          <a:xfrm rot="-5400000">
            <a:off x="8753533" y="-203129"/>
            <a:ext cx="1685528" cy="1486239"/>
            <a:chOff x="3986575" y="2932600"/>
            <a:chExt cx="399850" cy="336675"/>
          </a:xfrm>
        </p:grpSpPr>
        <p:sp>
          <p:nvSpPr>
            <p:cNvPr id="1053" name="Google Shape;1053;p5"/>
            <p:cNvSpPr/>
            <p:nvPr/>
          </p:nvSpPr>
          <p:spPr>
            <a:xfrm>
              <a:off x="4179425" y="29956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1" y="1"/>
                  </a:moveTo>
                  <a:cubicBezTo>
                    <a:pt x="57" y="1"/>
                    <a:pt x="15" y="47"/>
                    <a:pt x="0" y="91"/>
                  </a:cubicBezTo>
                  <a:lnTo>
                    <a:pt x="0" y="144"/>
                  </a:lnTo>
                  <a:cubicBezTo>
                    <a:pt x="17" y="144"/>
                    <a:pt x="17" y="161"/>
                    <a:pt x="17" y="161"/>
                  </a:cubicBezTo>
                  <a:cubicBezTo>
                    <a:pt x="33" y="194"/>
                    <a:pt x="70" y="194"/>
                    <a:pt x="87" y="210"/>
                  </a:cubicBezTo>
                  <a:cubicBezTo>
                    <a:pt x="120" y="210"/>
                    <a:pt x="136" y="210"/>
                    <a:pt x="173" y="194"/>
                  </a:cubicBezTo>
                  <a:cubicBezTo>
                    <a:pt x="190" y="177"/>
                    <a:pt x="206" y="144"/>
                    <a:pt x="206" y="124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3" y="20"/>
                    <a:pt x="153" y="4"/>
                    <a:pt x="120" y="4"/>
                  </a:cubicBezTo>
                  <a:cubicBezTo>
                    <a:pt x="114" y="2"/>
                    <a:pt x="107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4172525" y="29591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7" y="44"/>
                    <a:pt x="17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60"/>
                    <a:pt x="37" y="160"/>
                  </a:cubicBezTo>
                  <a:cubicBezTo>
                    <a:pt x="54" y="193"/>
                    <a:pt x="70" y="193"/>
                    <a:pt x="103" y="210"/>
                  </a:cubicBezTo>
                  <a:cubicBezTo>
                    <a:pt x="120" y="210"/>
                    <a:pt x="157" y="210"/>
                    <a:pt x="173" y="193"/>
                  </a:cubicBezTo>
                  <a:cubicBezTo>
                    <a:pt x="190" y="177"/>
                    <a:pt x="206" y="140"/>
                    <a:pt x="223" y="123"/>
                  </a:cubicBezTo>
                  <a:cubicBezTo>
                    <a:pt x="223" y="90"/>
                    <a:pt x="206" y="74"/>
                    <a:pt x="190" y="36"/>
                  </a:cubicBezTo>
                  <a:cubicBezTo>
                    <a:pt x="190" y="20"/>
                    <a:pt x="157" y="3"/>
                    <a:pt x="120" y="3"/>
                  </a:cubicBezTo>
                  <a:cubicBezTo>
                    <a:pt x="113" y="1"/>
                    <a:pt x="10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4176025" y="30097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5" y="0"/>
                  </a:moveTo>
                  <a:cubicBezTo>
                    <a:pt x="64" y="0"/>
                    <a:pt x="35" y="13"/>
                    <a:pt x="17" y="40"/>
                  </a:cubicBezTo>
                  <a:cubicBezTo>
                    <a:pt x="0" y="56"/>
                    <a:pt x="0" y="73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60"/>
                    <a:pt x="33" y="176"/>
                  </a:cubicBezTo>
                  <a:cubicBezTo>
                    <a:pt x="56" y="193"/>
                    <a:pt x="82" y="202"/>
                    <a:pt x="108" y="202"/>
                  </a:cubicBezTo>
                  <a:cubicBezTo>
                    <a:pt x="139" y="202"/>
                    <a:pt x="168" y="189"/>
                    <a:pt x="186" y="160"/>
                  </a:cubicBezTo>
                  <a:cubicBezTo>
                    <a:pt x="206" y="143"/>
                    <a:pt x="206" y="110"/>
                    <a:pt x="206" y="94"/>
                  </a:cubicBezTo>
                  <a:cubicBezTo>
                    <a:pt x="206" y="56"/>
                    <a:pt x="186" y="40"/>
                    <a:pt x="169" y="23"/>
                  </a:cubicBezTo>
                  <a:cubicBezTo>
                    <a:pt x="147" y="9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6" name="Google Shape;1056;p5"/>
            <p:cNvSpPr/>
            <p:nvPr/>
          </p:nvSpPr>
          <p:spPr>
            <a:xfrm>
              <a:off x="4181175" y="2980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33" y="177"/>
                    <a:pt x="50" y="194"/>
                    <a:pt x="103" y="210"/>
                  </a:cubicBezTo>
                  <a:cubicBezTo>
                    <a:pt x="153" y="210"/>
                    <a:pt x="207" y="177"/>
                    <a:pt x="223" y="128"/>
                  </a:cubicBezTo>
                  <a:cubicBezTo>
                    <a:pt x="223" y="91"/>
                    <a:pt x="207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7" name="Google Shape;1057;p5"/>
            <p:cNvSpPr/>
            <p:nvPr/>
          </p:nvSpPr>
          <p:spPr>
            <a:xfrm>
              <a:off x="4169125" y="29702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12" y="1"/>
                  </a:moveTo>
                  <a:cubicBezTo>
                    <a:pt x="103" y="1"/>
                    <a:pt x="95" y="2"/>
                    <a:pt x="87" y="5"/>
                  </a:cubicBezTo>
                  <a:cubicBezTo>
                    <a:pt x="33" y="42"/>
                    <a:pt x="0" y="91"/>
                    <a:pt x="33" y="145"/>
                  </a:cubicBezTo>
                  <a:cubicBezTo>
                    <a:pt x="33" y="161"/>
                    <a:pt x="49" y="178"/>
                    <a:pt x="49" y="194"/>
                  </a:cubicBezTo>
                  <a:cubicBezTo>
                    <a:pt x="87" y="211"/>
                    <a:pt x="120" y="211"/>
                    <a:pt x="173" y="211"/>
                  </a:cubicBezTo>
                  <a:cubicBezTo>
                    <a:pt x="206" y="194"/>
                    <a:pt x="223" y="161"/>
                    <a:pt x="223" y="128"/>
                  </a:cubicBezTo>
                  <a:lnTo>
                    <a:pt x="223" y="75"/>
                  </a:lnTo>
                  <a:cubicBezTo>
                    <a:pt x="209" y="34"/>
                    <a:pt x="15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8" name="Google Shape;1058;p5"/>
            <p:cNvSpPr/>
            <p:nvPr/>
          </p:nvSpPr>
          <p:spPr>
            <a:xfrm>
              <a:off x="4166950" y="29970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120" y="207"/>
                    <a:pt x="136" y="207"/>
                    <a:pt x="174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23" y="67"/>
                    <a:pt x="174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9" name="Google Shape;1059;p5"/>
            <p:cNvSpPr/>
            <p:nvPr/>
          </p:nvSpPr>
          <p:spPr>
            <a:xfrm>
              <a:off x="4162625" y="295130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18" y="0"/>
                  </a:moveTo>
                  <a:cubicBezTo>
                    <a:pt x="108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27" y="127"/>
                    <a:pt x="227" y="61"/>
                    <a:pt x="173" y="24"/>
                  </a:cubicBezTo>
                  <a:cubicBezTo>
                    <a:pt x="162" y="12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0" name="Google Shape;1060;p5"/>
            <p:cNvSpPr/>
            <p:nvPr/>
          </p:nvSpPr>
          <p:spPr>
            <a:xfrm>
              <a:off x="4194475" y="29620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8"/>
                    <a:pt x="87" y="8"/>
                  </a:cubicBezTo>
                  <a:cubicBezTo>
                    <a:pt x="33" y="25"/>
                    <a:pt x="0" y="95"/>
                    <a:pt x="17" y="148"/>
                  </a:cubicBezTo>
                  <a:cubicBezTo>
                    <a:pt x="41" y="185"/>
                    <a:pt x="78" y="204"/>
                    <a:pt x="115" y="204"/>
                  </a:cubicBezTo>
                  <a:cubicBezTo>
                    <a:pt x="128" y="204"/>
                    <a:pt x="140" y="202"/>
                    <a:pt x="153" y="198"/>
                  </a:cubicBezTo>
                  <a:cubicBezTo>
                    <a:pt x="169" y="198"/>
                    <a:pt x="190" y="181"/>
                    <a:pt x="206" y="165"/>
                  </a:cubicBezTo>
                  <a:cubicBezTo>
                    <a:pt x="223" y="148"/>
                    <a:pt x="239" y="111"/>
                    <a:pt x="223" y="62"/>
                  </a:cubicBezTo>
                  <a:cubicBezTo>
                    <a:pt x="206" y="25"/>
                    <a:pt x="169" y="8"/>
                    <a:pt x="136" y="8"/>
                  </a:cubicBezTo>
                  <a:cubicBezTo>
                    <a:pt x="131" y="3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1" name="Google Shape;1061;p5"/>
            <p:cNvSpPr/>
            <p:nvPr/>
          </p:nvSpPr>
          <p:spPr>
            <a:xfrm>
              <a:off x="4169125" y="2983725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50"/>
                    <a:pt x="0" y="83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3" y="170"/>
                    <a:pt x="33" y="170"/>
                  </a:cubicBezTo>
                  <a:cubicBezTo>
                    <a:pt x="57" y="194"/>
                    <a:pt x="84" y="204"/>
                    <a:pt x="110" y="204"/>
                  </a:cubicBezTo>
                  <a:cubicBezTo>
                    <a:pt x="141" y="204"/>
                    <a:pt x="169" y="190"/>
                    <a:pt x="190" y="170"/>
                  </a:cubicBezTo>
                  <a:cubicBezTo>
                    <a:pt x="206" y="137"/>
                    <a:pt x="206" y="120"/>
                    <a:pt x="206" y="83"/>
                  </a:cubicBezTo>
                  <a:cubicBezTo>
                    <a:pt x="206" y="50"/>
                    <a:pt x="190" y="34"/>
                    <a:pt x="173" y="17"/>
                  </a:cubicBezTo>
                  <a:cubicBezTo>
                    <a:pt x="153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2" name="Google Shape;1062;p5"/>
            <p:cNvSpPr/>
            <p:nvPr/>
          </p:nvSpPr>
          <p:spPr>
            <a:xfrm>
              <a:off x="4157475" y="29631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0" y="0"/>
                    <a:pt x="54" y="17"/>
                  </a:cubicBezTo>
                  <a:cubicBezTo>
                    <a:pt x="21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6" y="208"/>
                    <a:pt x="104" y="209"/>
                    <a:pt x="112" y="209"/>
                  </a:cubicBezTo>
                  <a:cubicBezTo>
                    <a:pt x="168" y="209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3" name="Google Shape;1063;p5"/>
            <p:cNvSpPr/>
            <p:nvPr/>
          </p:nvSpPr>
          <p:spPr>
            <a:xfrm>
              <a:off x="4196125" y="3038550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22"/>
                    <a:pt x="0" y="92"/>
                    <a:pt x="21" y="141"/>
                  </a:cubicBezTo>
                  <a:cubicBezTo>
                    <a:pt x="37" y="158"/>
                    <a:pt x="37" y="178"/>
                    <a:pt x="54" y="178"/>
                  </a:cubicBezTo>
                  <a:cubicBezTo>
                    <a:pt x="87" y="211"/>
                    <a:pt x="124" y="211"/>
                    <a:pt x="157" y="211"/>
                  </a:cubicBezTo>
                  <a:cubicBezTo>
                    <a:pt x="190" y="195"/>
                    <a:pt x="227" y="158"/>
                    <a:pt x="227" y="125"/>
                  </a:cubicBezTo>
                  <a:lnTo>
                    <a:pt x="227" y="75"/>
                  </a:lnTo>
                  <a:cubicBezTo>
                    <a:pt x="196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4" name="Google Shape;1064;p5"/>
            <p:cNvSpPr/>
            <p:nvPr/>
          </p:nvSpPr>
          <p:spPr>
            <a:xfrm>
              <a:off x="4187150" y="30915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2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17" y="135"/>
                  </a:cubicBezTo>
                  <a:cubicBezTo>
                    <a:pt x="44" y="175"/>
                    <a:pt x="84" y="207"/>
                    <a:pt x="124" y="207"/>
                  </a:cubicBezTo>
                  <a:cubicBezTo>
                    <a:pt x="134" y="207"/>
                    <a:pt x="144" y="205"/>
                    <a:pt x="153" y="201"/>
                  </a:cubicBezTo>
                  <a:cubicBezTo>
                    <a:pt x="207" y="185"/>
                    <a:pt x="240" y="119"/>
                    <a:pt x="223" y="65"/>
                  </a:cubicBezTo>
                  <a:cubicBezTo>
                    <a:pt x="211" y="30"/>
                    <a:pt x="172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4183225" y="2965025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8" y="1"/>
                  </a:moveTo>
                  <a:cubicBezTo>
                    <a:pt x="115" y="1"/>
                    <a:pt x="101" y="3"/>
                    <a:pt x="87" y="7"/>
                  </a:cubicBezTo>
                  <a:cubicBezTo>
                    <a:pt x="38" y="27"/>
                    <a:pt x="1" y="93"/>
                    <a:pt x="21" y="147"/>
                  </a:cubicBezTo>
                  <a:cubicBezTo>
                    <a:pt x="38" y="163"/>
                    <a:pt x="38" y="163"/>
                    <a:pt x="54" y="180"/>
                  </a:cubicBezTo>
                  <a:cubicBezTo>
                    <a:pt x="74" y="199"/>
                    <a:pt x="95" y="207"/>
                    <a:pt x="115" y="207"/>
                  </a:cubicBezTo>
                  <a:cubicBezTo>
                    <a:pt x="130" y="207"/>
                    <a:pt x="144" y="203"/>
                    <a:pt x="158" y="196"/>
                  </a:cubicBezTo>
                  <a:cubicBezTo>
                    <a:pt x="207" y="180"/>
                    <a:pt x="228" y="147"/>
                    <a:pt x="228" y="110"/>
                  </a:cubicBezTo>
                  <a:lnTo>
                    <a:pt x="228" y="60"/>
                  </a:lnTo>
                  <a:cubicBezTo>
                    <a:pt x="212" y="20"/>
                    <a:pt x="171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4189725" y="30780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1" y="0"/>
                  </a:moveTo>
                  <a:cubicBezTo>
                    <a:pt x="58" y="0"/>
                    <a:pt x="15" y="47"/>
                    <a:pt x="1" y="90"/>
                  </a:cubicBezTo>
                  <a:cubicBezTo>
                    <a:pt x="1" y="106"/>
                    <a:pt x="1" y="123"/>
                    <a:pt x="17" y="143"/>
                  </a:cubicBezTo>
                  <a:lnTo>
                    <a:pt x="17" y="160"/>
                  </a:lnTo>
                  <a:cubicBezTo>
                    <a:pt x="34" y="193"/>
                    <a:pt x="71" y="209"/>
                    <a:pt x="87" y="209"/>
                  </a:cubicBezTo>
                  <a:cubicBezTo>
                    <a:pt x="153" y="209"/>
                    <a:pt x="207" y="176"/>
                    <a:pt x="207" y="123"/>
                  </a:cubicBezTo>
                  <a:cubicBezTo>
                    <a:pt x="223" y="90"/>
                    <a:pt x="207" y="73"/>
                    <a:pt x="190" y="40"/>
                  </a:cubicBezTo>
                  <a:cubicBezTo>
                    <a:pt x="174" y="20"/>
                    <a:pt x="153" y="3"/>
                    <a:pt x="120" y="3"/>
                  </a:cubicBezTo>
                  <a:cubicBezTo>
                    <a:pt x="114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4184575" y="30313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"/>
                    <a:pt x="33" y="17"/>
                  </a:cubicBezTo>
                  <a:cubicBezTo>
                    <a:pt x="17" y="34"/>
                    <a:pt x="0" y="71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7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4196125" y="305180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115" y="0"/>
                  </a:moveTo>
                  <a:cubicBezTo>
                    <a:pt x="107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61"/>
                    <a:pt x="190" y="40"/>
                    <a:pt x="173" y="24"/>
                  </a:cubicBezTo>
                  <a:cubicBezTo>
                    <a:pt x="150" y="12"/>
                    <a:pt x="13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4194050" y="3065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39" y="1"/>
                    <a:pt x="1" y="47"/>
                    <a:pt x="1" y="91"/>
                  </a:cubicBezTo>
                  <a:lnTo>
                    <a:pt x="1" y="144"/>
                  </a:lnTo>
                  <a:cubicBezTo>
                    <a:pt x="1" y="161"/>
                    <a:pt x="17" y="161"/>
                    <a:pt x="17" y="161"/>
                  </a:cubicBezTo>
                  <a:cubicBezTo>
                    <a:pt x="34" y="194"/>
                    <a:pt x="50" y="210"/>
                    <a:pt x="83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86" y="177"/>
                    <a:pt x="207" y="144"/>
                    <a:pt x="207" y="124"/>
                  </a:cubicBezTo>
                  <a:cubicBezTo>
                    <a:pt x="207" y="74"/>
                    <a:pt x="170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4126125" y="30944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8" y="0"/>
                  </a:moveTo>
                  <a:cubicBezTo>
                    <a:pt x="56" y="0"/>
                    <a:pt x="15" y="45"/>
                    <a:pt x="1" y="87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90"/>
                    <a:pt x="71" y="190"/>
                    <a:pt x="87" y="211"/>
                  </a:cubicBezTo>
                  <a:cubicBezTo>
                    <a:pt x="120" y="211"/>
                    <a:pt x="157" y="211"/>
                    <a:pt x="174" y="190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23" y="87"/>
                    <a:pt x="207" y="71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3" y="2"/>
                    <a:pt x="105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4133450" y="29552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100" y="3"/>
                    <a:pt x="87" y="8"/>
                  </a:cubicBezTo>
                  <a:cubicBezTo>
                    <a:pt x="17" y="24"/>
                    <a:pt x="1" y="90"/>
                    <a:pt x="17" y="144"/>
                  </a:cubicBezTo>
                  <a:cubicBezTo>
                    <a:pt x="29" y="181"/>
                    <a:pt x="71" y="201"/>
                    <a:pt x="113" y="201"/>
                  </a:cubicBezTo>
                  <a:cubicBezTo>
                    <a:pt x="128" y="201"/>
                    <a:pt x="143" y="199"/>
                    <a:pt x="157" y="193"/>
                  </a:cubicBezTo>
                  <a:cubicBezTo>
                    <a:pt x="207" y="177"/>
                    <a:pt x="240" y="111"/>
                    <a:pt x="207" y="57"/>
                  </a:cubicBezTo>
                  <a:cubicBezTo>
                    <a:pt x="194" y="21"/>
                    <a:pt x="16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4118400" y="29794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4"/>
                    <a:pt x="1" y="50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53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4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4122325" y="2948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4"/>
                  </a:cubicBezTo>
                  <a:cubicBezTo>
                    <a:pt x="50" y="190"/>
                    <a:pt x="66" y="207"/>
                    <a:pt x="103" y="207"/>
                  </a:cubicBez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9" y="167"/>
                    <a:pt x="223" y="120"/>
                  </a:cubicBezTo>
                  <a:cubicBezTo>
                    <a:pt x="223" y="87"/>
                    <a:pt x="206" y="71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4123550" y="29346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18" y="1"/>
                  </a:moveTo>
                  <a:cubicBezTo>
                    <a:pt x="108" y="1"/>
                    <a:pt x="98" y="2"/>
                    <a:pt x="87" y="6"/>
                  </a:cubicBezTo>
                  <a:cubicBezTo>
                    <a:pt x="38" y="23"/>
                    <a:pt x="1" y="89"/>
                    <a:pt x="17" y="142"/>
                  </a:cubicBezTo>
                  <a:cubicBezTo>
                    <a:pt x="44" y="178"/>
                    <a:pt x="77" y="207"/>
                    <a:pt x="113" y="207"/>
                  </a:cubicBezTo>
                  <a:cubicBezTo>
                    <a:pt x="127" y="207"/>
                    <a:pt x="142" y="202"/>
                    <a:pt x="157" y="192"/>
                  </a:cubicBezTo>
                  <a:cubicBezTo>
                    <a:pt x="207" y="175"/>
                    <a:pt x="244" y="126"/>
                    <a:pt x="223" y="72"/>
                  </a:cubicBezTo>
                  <a:cubicBezTo>
                    <a:pt x="197" y="32"/>
                    <a:pt x="159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4128300" y="29861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9"/>
                  </a:cubicBezTo>
                  <a:cubicBezTo>
                    <a:pt x="33" y="25"/>
                    <a:pt x="0" y="75"/>
                    <a:pt x="33" y="145"/>
                  </a:cubicBezTo>
                  <a:cubicBezTo>
                    <a:pt x="33" y="145"/>
                    <a:pt x="54" y="161"/>
                    <a:pt x="54" y="178"/>
                  </a:cubicBezTo>
                  <a:cubicBezTo>
                    <a:pt x="77" y="189"/>
                    <a:pt x="100" y="203"/>
                    <a:pt x="130" y="203"/>
                  </a:cubicBezTo>
                  <a:cubicBezTo>
                    <a:pt x="143" y="203"/>
                    <a:pt x="157" y="201"/>
                    <a:pt x="174" y="194"/>
                  </a:cubicBezTo>
                  <a:cubicBezTo>
                    <a:pt x="207" y="178"/>
                    <a:pt x="223" y="145"/>
                    <a:pt x="223" y="112"/>
                  </a:cubicBezTo>
                  <a:cubicBezTo>
                    <a:pt x="239" y="91"/>
                    <a:pt x="223" y="75"/>
                    <a:pt x="223" y="58"/>
                  </a:cubicBezTo>
                  <a:cubicBezTo>
                    <a:pt x="211" y="22"/>
                    <a:pt x="16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4132625" y="29741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2" y="0"/>
                  </a:moveTo>
                  <a:cubicBezTo>
                    <a:pt x="46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8"/>
                    <a:pt x="113" y="198"/>
                  </a:cubicBezTo>
                  <a:cubicBezTo>
                    <a:pt x="154" y="198"/>
                    <a:pt x="193" y="166"/>
                    <a:pt x="207" y="108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4114600" y="2992700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66" y="0"/>
                  </a:moveTo>
                  <a:cubicBezTo>
                    <a:pt x="17" y="17"/>
                    <a:pt x="0" y="87"/>
                    <a:pt x="17" y="136"/>
                  </a:cubicBezTo>
                  <a:cubicBezTo>
                    <a:pt x="29" y="177"/>
                    <a:pt x="72" y="196"/>
                    <a:pt x="113" y="196"/>
                  </a:cubicBezTo>
                  <a:cubicBezTo>
                    <a:pt x="127" y="196"/>
                    <a:pt x="140" y="194"/>
                    <a:pt x="153" y="190"/>
                  </a:cubicBezTo>
                  <a:cubicBezTo>
                    <a:pt x="169" y="190"/>
                    <a:pt x="190" y="174"/>
                    <a:pt x="190" y="174"/>
                  </a:cubicBezTo>
                  <a:cubicBezTo>
                    <a:pt x="223" y="136"/>
                    <a:pt x="223" y="104"/>
                    <a:pt x="206" y="54"/>
                  </a:cubicBezTo>
                  <a:cubicBezTo>
                    <a:pt x="206" y="17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4104700" y="29832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2" y="1"/>
                  </a:moveTo>
                  <a:cubicBezTo>
                    <a:pt x="83" y="1"/>
                    <a:pt x="56" y="16"/>
                    <a:pt x="33" y="38"/>
                  </a:cubicBezTo>
                  <a:cubicBezTo>
                    <a:pt x="0" y="71"/>
                    <a:pt x="0" y="88"/>
                    <a:pt x="0" y="125"/>
                  </a:cubicBezTo>
                  <a:cubicBezTo>
                    <a:pt x="0" y="125"/>
                    <a:pt x="0" y="141"/>
                    <a:pt x="17" y="141"/>
                  </a:cubicBezTo>
                  <a:cubicBezTo>
                    <a:pt x="17" y="158"/>
                    <a:pt x="33" y="174"/>
                    <a:pt x="33" y="191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3" y="207"/>
                    <a:pt x="173" y="191"/>
                    <a:pt x="190" y="174"/>
                  </a:cubicBezTo>
                  <a:cubicBezTo>
                    <a:pt x="206" y="158"/>
                    <a:pt x="223" y="125"/>
                    <a:pt x="206" y="88"/>
                  </a:cubicBezTo>
                  <a:cubicBezTo>
                    <a:pt x="206" y="71"/>
                    <a:pt x="190" y="38"/>
                    <a:pt x="173" y="22"/>
                  </a:cubicBezTo>
                  <a:cubicBezTo>
                    <a:pt x="152" y="7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4111075" y="29414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06" y="0"/>
                  </a:moveTo>
                  <a:cubicBezTo>
                    <a:pt x="95" y="0"/>
                    <a:pt x="83" y="2"/>
                    <a:pt x="71" y="4"/>
                  </a:cubicBezTo>
                  <a:cubicBezTo>
                    <a:pt x="21" y="42"/>
                    <a:pt x="1" y="91"/>
                    <a:pt x="21" y="145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0"/>
                    <a:pt x="157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4156225" y="29771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lnTo>
                    <a:pt x="1" y="124"/>
                  </a:lnTo>
                  <a:lnTo>
                    <a:pt x="1" y="140"/>
                  </a:lnTo>
                  <a:lnTo>
                    <a:pt x="17" y="161"/>
                  </a:lnTo>
                  <a:cubicBezTo>
                    <a:pt x="34" y="194"/>
                    <a:pt x="71" y="210"/>
                    <a:pt x="87" y="210"/>
                  </a:cubicBezTo>
                  <a:cubicBezTo>
                    <a:pt x="120" y="210"/>
                    <a:pt x="137" y="210"/>
                    <a:pt x="174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8"/>
                  </a:cubicBezTo>
                  <a:cubicBezTo>
                    <a:pt x="174" y="20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4146750" y="29535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4" y="1"/>
                  </a:moveTo>
                  <a:cubicBezTo>
                    <a:pt x="41" y="1"/>
                    <a:pt x="0" y="44"/>
                    <a:pt x="0" y="90"/>
                  </a:cubicBezTo>
                  <a:lnTo>
                    <a:pt x="0" y="140"/>
                  </a:lnTo>
                  <a:lnTo>
                    <a:pt x="17" y="156"/>
                  </a:lnTo>
                  <a:cubicBezTo>
                    <a:pt x="37" y="194"/>
                    <a:pt x="54" y="194"/>
                    <a:pt x="87" y="210"/>
                  </a:cubicBezTo>
                  <a:cubicBezTo>
                    <a:pt x="141" y="210"/>
                    <a:pt x="190" y="177"/>
                    <a:pt x="206" y="123"/>
                  </a:cubicBezTo>
                  <a:cubicBezTo>
                    <a:pt x="206" y="90"/>
                    <a:pt x="206" y="74"/>
                    <a:pt x="190" y="37"/>
                  </a:cubicBezTo>
                  <a:cubicBezTo>
                    <a:pt x="174" y="20"/>
                    <a:pt x="141" y="4"/>
                    <a:pt x="120" y="4"/>
                  </a:cubicBezTo>
                  <a:cubicBezTo>
                    <a:pt x="111" y="2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4150675" y="30028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14" y="1"/>
                  </a:moveTo>
                  <a:cubicBezTo>
                    <a:pt x="100" y="1"/>
                    <a:pt x="83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3" y="203"/>
                  </a:cubicBezTo>
                  <a:cubicBezTo>
                    <a:pt x="127" y="203"/>
                    <a:pt x="140" y="200"/>
                    <a:pt x="153" y="196"/>
                  </a:cubicBezTo>
                  <a:cubicBezTo>
                    <a:pt x="206" y="180"/>
                    <a:pt x="239" y="126"/>
                    <a:pt x="206" y="60"/>
                  </a:cubicBezTo>
                  <a:cubicBezTo>
                    <a:pt x="194" y="20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4148900" y="29414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3" y="0"/>
                  </a:moveTo>
                  <a:cubicBezTo>
                    <a:pt x="85" y="0"/>
                    <a:pt x="55" y="14"/>
                    <a:pt x="34" y="44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" y="126"/>
                    <a:pt x="17" y="147"/>
                  </a:cubicBezTo>
                  <a:cubicBezTo>
                    <a:pt x="17" y="163"/>
                    <a:pt x="34" y="180"/>
                    <a:pt x="55" y="180"/>
                  </a:cubicBezTo>
                  <a:cubicBezTo>
                    <a:pt x="69" y="194"/>
                    <a:pt x="92" y="203"/>
                    <a:pt x="115" y="203"/>
                  </a:cubicBezTo>
                  <a:cubicBezTo>
                    <a:pt x="143" y="203"/>
                    <a:pt x="172" y="190"/>
                    <a:pt x="191" y="163"/>
                  </a:cubicBezTo>
                  <a:cubicBezTo>
                    <a:pt x="207" y="147"/>
                    <a:pt x="224" y="110"/>
                    <a:pt x="207" y="93"/>
                  </a:cubicBezTo>
                  <a:cubicBezTo>
                    <a:pt x="207" y="60"/>
                    <a:pt x="191" y="44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4155400" y="2990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50" y="0"/>
                    <a:pt x="1" y="37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37" y="206"/>
                    <a:pt x="186" y="174"/>
                    <a:pt x="207" y="124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5" name="Google Shape;1085;p5"/>
            <p:cNvSpPr/>
            <p:nvPr/>
          </p:nvSpPr>
          <p:spPr>
            <a:xfrm>
              <a:off x="4143750" y="2967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1"/>
                  </a:moveTo>
                  <a:cubicBezTo>
                    <a:pt x="75" y="1"/>
                    <a:pt x="41" y="16"/>
                    <a:pt x="17" y="39"/>
                  </a:cubicBezTo>
                  <a:cubicBezTo>
                    <a:pt x="1" y="56"/>
                    <a:pt x="1" y="89"/>
                    <a:pt x="1" y="122"/>
                  </a:cubicBezTo>
                  <a:lnTo>
                    <a:pt x="1" y="142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4" y="204"/>
                    <a:pt x="77" y="210"/>
                    <a:pt x="99" y="210"/>
                  </a:cubicBezTo>
                  <a:cubicBezTo>
                    <a:pt x="136" y="210"/>
                    <a:pt x="170" y="196"/>
                    <a:pt x="190" y="175"/>
                  </a:cubicBezTo>
                  <a:cubicBezTo>
                    <a:pt x="223" y="122"/>
                    <a:pt x="207" y="56"/>
                    <a:pt x="174" y="19"/>
                  </a:cubicBezTo>
                  <a:cubicBezTo>
                    <a:pt x="154" y="6"/>
                    <a:pt x="132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6" name="Google Shape;1086;p5"/>
            <p:cNvSpPr/>
            <p:nvPr/>
          </p:nvSpPr>
          <p:spPr>
            <a:xfrm>
              <a:off x="4138600" y="2995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1"/>
                  </a:moveTo>
                  <a:cubicBezTo>
                    <a:pt x="113" y="1"/>
                    <a:pt x="99" y="3"/>
                    <a:pt x="87" y="7"/>
                  </a:cubicBezTo>
                  <a:cubicBezTo>
                    <a:pt x="34" y="23"/>
                    <a:pt x="1" y="94"/>
                    <a:pt x="17" y="147"/>
                  </a:cubicBezTo>
                  <a:cubicBezTo>
                    <a:pt x="45" y="184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07" y="180"/>
                    <a:pt x="240" y="110"/>
                    <a:pt x="223" y="61"/>
                  </a:cubicBezTo>
                  <a:cubicBezTo>
                    <a:pt x="211" y="20"/>
                    <a:pt x="168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7" name="Google Shape;1087;p5"/>
            <p:cNvSpPr/>
            <p:nvPr/>
          </p:nvSpPr>
          <p:spPr>
            <a:xfrm>
              <a:off x="4142925" y="29841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0" y="177"/>
                    <a:pt x="63" y="196"/>
                    <a:pt x="107" y="196"/>
                  </a:cubicBezTo>
                  <a:cubicBezTo>
                    <a:pt x="122" y="196"/>
                    <a:pt x="137" y="194"/>
                    <a:pt x="153" y="190"/>
                  </a:cubicBezTo>
                  <a:cubicBezTo>
                    <a:pt x="207" y="169"/>
                    <a:pt x="223" y="120"/>
                    <a:pt x="207" y="50"/>
                  </a:cubicBezTo>
                  <a:cubicBezTo>
                    <a:pt x="190" y="33"/>
                    <a:pt x="17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8" name="Google Shape;1088;p5"/>
            <p:cNvSpPr/>
            <p:nvPr/>
          </p:nvSpPr>
          <p:spPr>
            <a:xfrm>
              <a:off x="4136025" y="29415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8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4" y="207"/>
                    <a:pt x="87" y="207"/>
                  </a:cubicBezTo>
                  <a:cubicBezTo>
                    <a:pt x="94" y="209"/>
                    <a:pt x="101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87"/>
                    <a:pt x="207" y="71"/>
                    <a:pt x="190" y="54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9" name="Google Shape;1089;p5"/>
            <p:cNvSpPr/>
            <p:nvPr/>
          </p:nvSpPr>
          <p:spPr>
            <a:xfrm>
              <a:off x="4176425" y="3084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3" y="0"/>
                  </a:moveTo>
                  <a:cubicBezTo>
                    <a:pt x="38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4" y="193"/>
                    <a:pt x="50" y="193"/>
                    <a:pt x="87" y="210"/>
                  </a:cubicBezTo>
                  <a:cubicBezTo>
                    <a:pt x="137" y="210"/>
                    <a:pt x="190" y="177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0" y="20"/>
                    <a:pt x="137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0" name="Google Shape;1090;p5"/>
            <p:cNvSpPr/>
            <p:nvPr/>
          </p:nvSpPr>
          <p:spPr>
            <a:xfrm>
              <a:off x="4140775" y="30743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0" y="1"/>
                    <a:pt x="33" y="17"/>
                  </a:cubicBezTo>
                  <a:cubicBezTo>
                    <a:pt x="17" y="34"/>
                    <a:pt x="0" y="50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53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0"/>
                    <a:pt x="206" y="120"/>
                  </a:cubicBezTo>
                  <a:cubicBezTo>
                    <a:pt x="206" y="87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1" name="Google Shape;1091;p5"/>
            <p:cNvSpPr/>
            <p:nvPr/>
          </p:nvSpPr>
          <p:spPr>
            <a:xfrm>
              <a:off x="4145100" y="30476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103" y="1"/>
                    <a:pt x="66" y="1"/>
                    <a:pt x="50" y="22"/>
                  </a:cubicBezTo>
                  <a:cubicBezTo>
                    <a:pt x="33" y="38"/>
                    <a:pt x="17" y="55"/>
                    <a:pt x="17" y="88"/>
                  </a:cubicBezTo>
                  <a:cubicBezTo>
                    <a:pt x="0" y="104"/>
                    <a:pt x="0" y="125"/>
                    <a:pt x="17" y="141"/>
                  </a:cubicBezTo>
                  <a:cubicBezTo>
                    <a:pt x="17" y="141"/>
                    <a:pt x="17" y="158"/>
                    <a:pt x="33" y="158"/>
                  </a:cubicBezTo>
                  <a:cubicBezTo>
                    <a:pt x="50" y="191"/>
                    <a:pt x="66" y="191"/>
                    <a:pt x="103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88"/>
                    <a:pt x="207" y="71"/>
                    <a:pt x="207" y="38"/>
                  </a:cubicBezTo>
                  <a:cubicBezTo>
                    <a:pt x="186" y="22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4141175" y="30608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10"/>
                    <a:pt x="87" y="10"/>
                  </a:cubicBezTo>
                  <a:cubicBezTo>
                    <a:pt x="34" y="26"/>
                    <a:pt x="1" y="92"/>
                    <a:pt x="34" y="146"/>
                  </a:cubicBezTo>
                  <a:cubicBezTo>
                    <a:pt x="49" y="183"/>
                    <a:pt x="80" y="203"/>
                    <a:pt x="124" y="203"/>
                  </a:cubicBezTo>
                  <a:cubicBezTo>
                    <a:pt x="139" y="203"/>
                    <a:pt x="156" y="201"/>
                    <a:pt x="174" y="195"/>
                  </a:cubicBezTo>
                  <a:cubicBezTo>
                    <a:pt x="174" y="195"/>
                    <a:pt x="190" y="179"/>
                    <a:pt x="207" y="179"/>
                  </a:cubicBezTo>
                  <a:cubicBezTo>
                    <a:pt x="223" y="146"/>
                    <a:pt x="240" y="113"/>
                    <a:pt x="223" y="59"/>
                  </a:cubicBezTo>
                  <a:cubicBezTo>
                    <a:pt x="207" y="26"/>
                    <a:pt x="174" y="10"/>
                    <a:pt x="137" y="10"/>
                  </a:cubicBezTo>
                  <a:cubicBezTo>
                    <a:pt x="131" y="3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4189325" y="3019300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03" y="0"/>
                  </a:moveTo>
                  <a:cubicBezTo>
                    <a:pt x="66" y="21"/>
                    <a:pt x="50" y="21"/>
                    <a:pt x="33" y="54"/>
                  </a:cubicBezTo>
                  <a:cubicBezTo>
                    <a:pt x="17" y="70"/>
                    <a:pt x="0" y="87"/>
                    <a:pt x="17" y="124"/>
                  </a:cubicBezTo>
                  <a:lnTo>
                    <a:pt x="17" y="157"/>
                  </a:lnTo>
                  <a:cubicBezTo>
                    <a:pt x="17" y="173"/>
                    <a:pt x="33" y="173"/>
                    <a:pt x="50" y="190"/>
                  </a:cubicBezTo>
                  <a:cubicBezTo>
                    <a:pt x="74" y="207"/>
                    <a:pt x="97" y="216"/>
                    <a:pt x="121" y="216"/>
                  </a:cubicBezTo>
                  <a:cubicBezTo>
                    <a:pt x="149" y="216"/>
                    <a:pt x="177" y="203"/>
                    <a:pt x="206" y="173"/>
                  </a:cubicBezTo>
                  <a:cubicBezTo>
                    <a:pt x="239" y="140"/>
                    <a:pt x="223" y="70"/>
                    <a:pt x="190" y="37"/>
                  </a:cubicBezTo>
                  <a:cubicBezTo>
                    <a:pt x="153" y="21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4149325" y="3016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1" y="0"/>
                  </a:moveTo>
                  <a:cubicBezTo>
                    <a:pt x="58" y="0"/>
                    <a:pt x="15" y="46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8" y="193"/>
                    <a:pt x="71" y="209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57" y="3"/>
                    <a:pt x="120" y="3"/>
                  </a:cubicBezTo>
                  <a:cubicBezTo>
                    <a:pt x="114" y="1"/>
                    <a:pt x="107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4151500" y="3079725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1" y="1"/>
                  </a:moveTo>
                  <a:cubicBezTo>
                    <a:pt x="68" y="1"/>
                    <a:pt x="48" y="12"/>
                    <a:pt x="33" y="24"/>
                  </a:cubicBezTo>
                  <a:cubicBezTo>
                    <a:pt x="16" y="40"/>
                    <a:pt x="0" y="57"/>
                    <a:pt x="0" y="94"/>
                  </a:cubicBezTo>
                  <a:cubicBezTo>
                    <a:pt x="0" y="110"/>
                    <a:pt x="0" y="127"/>
                    <a:pt x="16" y="143"/>
                  </a:cubicBezTo>
                  <a:cubicBezTo>
                    <a:pt x="16" y="181"/>
                    <a:pt x="54" y="197"/>
                    <a:pt x="87" y="197"/>
                  </a:cubicBezTo>
                  <a:lnTo>
                    <a:pt x="103" y="197"/>
                  </a:lnTo>
                  <a:cubicBezTo>
                    <a:pt x="112" y="200"/>
                    <a:pt x="121" y="201"/>
                    <a:pt x="130" y="201"/>
                  </a:cubicBezTo>
                  <a:cubicBezTo>
                    <a:pt x="172" y="201"/>
                    <a:pt x="206" y="169"/>
                    <a:pt x="206" y="110"/>
                  </a:cubicBezTo>
                  <a:cubicBezTo>
                    <a:pt x="223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0" y="7"/>
                  </a:cubicBezTo>
                  <a:cubicBezTo>
                    <a:pt x="110" y="3"/>
                    <a:pt x="100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4148500" y="31094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4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1" y="207"/>
                    <a:pt x="87" y="207"/>
                  </a:cubicBezTo>
                  <a:cubicBezTo>
                    <a:pt x="97" y="210"/>
                    <a:pt x="107" y="211"/>
                    <a:pt x="116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21"/>
                    <a:pt x="153" y="2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4154075" y="306790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6" y="1"/>
                  </a:moveTo>
                  <a:cubicBezTo>
                    <a:pt x="66" y="1"/>
                    <a:pt x="37" y="15"/>
                    <a:pt x="17" y="35"/>
                  </a:cubicBezTo>
                  <a:cubicBezTo>
                    <a:pt x="0" y="68"/>
                    <a:pt x="0" y="85"/>
                    <a:pt x="0" y="118"/>
                  </a:cubicBezTo>
                  <a:lnTo>
                    <a:pt x="0" y="138"/>
                  </a:lnTo>
                  <a:cubicBezTo>
                    <a:pt x="0" y="155"/>
                    <a:pt x="17" y="171"/>
                    <a:pt x="33" y="188"/>
                  </a:cubicBezTo>
                  <a:cubicBezTo>
                    <a:pt x="54" y="204"/>
                    <a:pt x="87" y="204"/>
                    <a:pt x="103" y="204"/>
                  </a:cubicBezTo>
                  <a:cubicBezTo>
                    <a:pt x="136" y="204"/>
                    <a:pt x="157" y="188"/>
                    <a:pt x="190" y="171"/>
                  </a:cubicBezTo>
                  <a:cubicBezTo>
                    <a:pt x="206" y="155"/>
                    <a:pt x="206" y="118"/>
                    <a:pt x="206" y="101"/>
                  </a:cubicBezTo>
                  <a:cubicBezTo>
                    <a:pt x="206" y="68"/>
                    <a:pt x="190" y="52"/>
                    <a:pt x="173" y="35"/>
                  </a:cubicBezTo>
                  <a:cubicBezTo>
                    <a:pt x="149" y="11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4150250" y="30957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8" y="0"/>
                  </a:moveTo>
                  <a:cubicBezTo>
                    <a:pt x="50" y="0"/>
                    <a:pt x="1" y="43"/>
                    <a:pt x="1" y="90"/>
                  </a:cubicBezTo>
                  <a:lnTo>
                    <a:pt x="1" y="139"/>
                  </a:lnTo>
                  <a:lnTo>
                    <a:pt x="17" y="160"/>
                  </a:lnTo>
                  <a:cubicBezTo>
                    <a:pt x="34" y="193"/>
                    <a:pt x="50" y="193"/>
                    <a:pt x="83" y="209"/>
                  </a:cubicBezTo>
                  <a:cubicBezTo>
                    <a:pt x="137" y="209"/>
                    <a:pt x="186" y="176"/>
                    <a:pt x="207" y="123"/>
                  </a:cubicBezTo>
                  <a:cubicBezTo>
                    <a:pt x="207" y="90"/>
                    <a:pt x="207" y="73"/>
                    <a:pt x="186" y="36"/>
                  </a:cubicBezTo>
                  <a:cubicBezTo>
                    <a:pt x="170" y="20"/>
                    <a:pt x="137" y="3"/>
                    <a:pt x="120" y="3"/>
                  </a:cubicBezTo>
                  <a:cubicBezTo>
                    <a:pt x="113" y="1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4130050" y="30638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93"/>
                    <a:pt x="33" y="143"/>
                  </a:cubicBezTo>
                  <a:cubicBezTo>
                    <a:pt x="33" y="159"/>
                    <a:pt x="50" y="159"/>
                    <a:pt x="50" y="176"/>
                  </a:cubicBezTo>
                  <a:cubicBezTo>
                    <a:pt x="72" y="198"/>
                    <a:pt x="93" y="207"/>
                    <a:pt x="117" y="207"/>
                  </a:cubicBezTo>
                  <a:cubicBezTo>
                    <a:pt x="133" y="207"/>
                    <a:pt x="150" y="203"/>
                    <a:pt x="169" y="196"/>
                  </a:cubicBezTo>
                  <a:cubicBezTo>
                    <a:pt x="207" y="176"/>
                    <a:pt x="223" y="143"/>
                    <a:pt x="223" y="110"/>
                  </a:cubicBezTo>
                  <a:lnTo>
                    <a:pt x="223" y="56"/>
                  </a:ln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4155400" y="3054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6" y="1"/>
                  </a:moveTo>
                  <a:cubicBezTo>
                    <a:pt x="112" y="1"/>
                    <a:pt x="98" y="5"/>
                    <a:pt x="83" y="14"/>
                  </a:cubicBezTo>
                  <a:cubicBezTo>
                    <a:pt x="34" y="31"/>
                    <a:pt x="1" y="84"/>
                    <a:pt x="17" y="134"/>
                  </a:cubicBezTo>
                  <a:cubicBezTo>
                    <a:pt x="34" y="150"/>
                    <a:pt x="34" y="171"/>
                    <a:pt x="50" y="187"/>
                  </a:cubicBezTo>
                  <a:cubicBezTo>
                    <a:pt x="73" y="199"/>
                    <a:pt x="99" y="211"/>
                    <a:pt x="123" y="211"/>
                  </a:cubicBezTo>
                  <a:cubicBezTo>
                    <a:pt x="134" y="211"/>
                    <a:pt x="144" y="209"/>
                    <a:pt x="153" y="204"/>
                  </a:cubicBezTo>
                  <a:cubicBezTo>
                    <a:pt x="186" y="187"/>
                    <a:pt x="223" y="150"/>
                    <a:pt x="223" y="117"/>
                  </a:cubicBezTo>
                  <a:lnTo>
                    <a:pt x="223" y="68"/>
                  </a:ln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4138200" y="30883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15" y="0"/>
                  </a:moveTo>
                  <a:cubicBezTo>
                    <a:pt x="84" y="0"/>
                    <a:pt x="54" y="14"/>
                    <a:pt x="33" y="44"/>
                  </a:cubicBezTo>
                  <a:cubicBezTo>
                    <a:pt x="17" y="60"/>
                    <a:pt x="0" y="77"/>
                    <a:pt x="17" y="110"/>
                  </a:cubicBezTo>
                  <a:lnTo>
                    <a:pt x="17" y="147"/>
                  </a:lnTo>
                  <a:cubicBezTo>
                    <a:pt x="17" y="163"/>
                    <a:pt x="33" y="163"/>
                    <a:pt x="50" y="180"/>
                  </a:cubicBezTo>
                  <a:cubicBezTo>
                    <a:pt x="64" y="191"/>
                    <a:pt x="85" y="203"/>
                    <a:pt x="102" y="203"/>
                  </a:cubicBezTo>
                  <a:cubicBezTo>
                    <a:pt x="109" y="203"/>
                    <a:pt x="115" y="201"/>
                    <a:pt x="120" y="196"/>
                  </a:cubicBezTo>
                  <a:cubicBezTo>
                    <a:pt x="153" y="196"/>
                    <a:pt x="173" y="180"/>
                    <a:pt x="190" y="163"/>
                  </a:cubicBezTo>
                  <a:cubicBezTo>
                    <a:pt x="206" y="147"/>
                    <a:pt x="223" y="110"/>
                    <a:pt x="223" y="93"/>
                  </a:cubicBezTo>
                  <a:cubicBezTo>
                    <a:pt x="223" y="60"/>
                    <a:pt x="206" y="44"/>
                    <a:pt x="190" y="23"/>
                  </a:cubicBezTo>
                  <a:cubicBezTo>
                    <a:pt x="166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4131700" y="30515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11" y="0"/>
                  </a:moveTo>
                  <a:cubicBezTo>
                    <a:pt x="76" y="0"/>
                    <a:pt x="41" y="14"/>
                    <a:pt x="21" y="35"/>
                  </a:cubicBezTo>
                  <a:cubicBezTo>
                    <a:pt x="0" y="51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21" y="154"/>
                    <a:pt x="21" y="175"/>
                    <a:pt x="38" y="191"/>
                  </a:cubicBezTo>
                  <a:cubicBezTo>
                    <a:pt x="54" y="208"/>
                    <a:pt x="87" y="208"/>
                    <a:pt x="124" y="208"/>
                  </a:cubicBezTo>
                  <a:cubicBezTo>
                    <a:pt x="141" y="208"/>
                    <a:pt x="174" y="191"/>
                    <a:pt x="190" y="175"/>
                  </a:cubicBezTo>
                  <a:cubicBezTo>
                    <a:pt x="207" y="154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5" y="6"/>
                    <a:pt x="13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4127875" y="30793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3"/>
                    <a:pt x="17" y="91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34" y="174"/>
                    <a:pt x="50" y="195"/>
                    <a:pt x="104" y="211"/>
                  </a:cubicBezTo>
                  <a:cubicBezTo>
                    <a:pt x="153" y="211"/>
                    <a:pt x="207" y="174"/>
                    <a:pt x="224" y="124"/>
                  </a:cubicBezTo>
                  <a:cubicBezTo>
                    <a:pt x="224" y="91"/>
                    <a:pt x="224" y="54"/>
                    <a:pt x="207" y="38"/>
                  </a:cubicBezTo>
                  <a:cubicBezTo>
                    <a:pt x="191" y="21"/>
                    <a:pt x="153" y="5"/>
                    <a:pt x="137" y="5"/>
                  </a:cubicBezTo>
                  <a:cubicBezTo>
                    <a:pt x="126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4136025" y="3022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8" y="1"/>
                  </a:moveTo>
                  <a:cubicBezTo>
                    <a:pt x="67" y="1"/>
                    <a:pt x="3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76"/>
                    <a:pt x="34" y="176"/>
                  </a:cubicBezTo>
                  <a:cubicBezTo>
                    <a:pt x="58" y="201"/>
                    <a:pt x="86" y="211"/>
                    <a:pt x="112" y="211"/>
                  </a:cubicBezTo>
                  <a:cubicBezTo>
                    <a:pt x="143" y="211"/>
                    <a:pt x="172" y="197"/>
                    <a:pt x="190" y="176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73"/>
                    <a:pt x="190" y="40"/>
                    <a:pt x="174" y="24"/>
                  </a:cubicBezTo>
                  <a:cubicBezTo>
                    <a:pt x="150" y="9"/>
                    <a:pt x="123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4136025" y="31022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3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4" y="169"/>
                  </a:cubicBezTo>
                  <a:cubicBezTo>
                    <a:pt x="54" y="186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86"/>
                  </a:cubicBezTo>
                  <a:cubicBezTo>
                    <a:pt x="190" y="169"/>
                    <a:pt x="207" y="153"/>
                    <a:pt x="223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4137775" y="3009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2"/>
                    <a:pt x="34" y="141"/>
                  </a:cubicBezTo>
                  <a:cubicBezTo>
                    <a:pt x="46" y="180"/>
                    <a:pt x="77" y="208"/>
                    <a:pt x="112" y="208"/>
                  </a:cubicBezTo>
                  <a:cubicBezTo>
                    <a:pt x="126" y="208"/>
                    <a:pt x="140" y="204"/>
                    <a:pt x="153" y="195"/>
                  </a:cubicBezTo>
                  <a:cubicBezTo>
                    <a:pt x="223" y="174"/>
                    <a:pt x="240" y="125"/>
                    <a:pt x="223" y="71"/>
                  </a:cubicBezTo>
                  <a:cubicBezTo>
                    <a:pt x="210" y="30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4135625" y="30369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0" y="0"/>
                    <a:pt x="33" y="17"/>
                    <a:pt x="17" y="70"/>
                  </a:cubicBezTo>
                  <a:cubicBezTo>
                    <a:pt x="0" y="70"/>
                    <a:pt x="0" y="87"/>
                    <a:pt x="0" y="87"/>
                  </a:cubicBezTo>
                  <a:lnTo>
                    <a:pt x="0" y="140"/>
                  </a:lnTo>
                  <a:cubicBezTo>
                    <a:pt x="17" y="173"/>
                    <a:pt x="33" y="190"/>
                    <a:pt x="70" y="206"/>
                  </a:cubicBezTo>
                  <a:lnTo>
                    <a:pt x="87" y="206"/>
                  </a:ln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4149725" y="303102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24" y="0"/>
                  </a:moveTo>
                  <a:cubicBezTo>
                    <a:pt x="108" y="0"/>
                    <a:pt x="90" y="4"/>
                    <a:pt x="71" y="14"/>
                  </a:cubicBezTo>
                  <a:cubicBezTo>
                    <a:pt x="22" y="30"/>
                    <a:pt x="1" y="84"/>
                    <a:pt x="22" y="133"/>
                  </a:cubicBezTo>
                  <a:cubicBezTo>
                    <a:pt x="34" y="187"/>
                    <a:pt x="76" y="209"/>
                    <a:pt x="119" y="209"/>
                  </a:cubicBezTo>
                  <a:cubicBezTo>
                    <a:pt x="132" y="209"/>
                    <a:pt x="145" y="207"/>
                    <a:pt x="158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8"/>
                    <a:pt x="166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4182000" y="30592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1"/>
                  </a:moveTo>
                  <a:cubicBezTo>
                    <a:pt x="57" y="1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50" y="193"/>
                    <a:pt x="70" y="210"/>
                    <a:pt x="103" y="210"/>
                  </a:cubicBezTo>
                  <a:cubicBezTo>
                    <a:pt x="153" y="210"/>
                    <a:pt x="207" y="177"/>
                    <a:pt x="223" y="123"/>
                  </a:cubicBezTo>
                  <a:cubicBezTo>
                    <a:pt x="223" y="90"/>
                    <a:pt x="207" y="74"/>
                    <a:pt x="190" y="37"/>
                  </a:cubicBezTo>
                  <a:cubicBezTo>
                    <a:pt x="190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4176425" y="30993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3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34" y="136"/>
                  </a:cubicBezTo>
                  <a:cubicBezTo>
                    <a:pt x="47" y="175"/>
                    <a:pt x="84" y="207"/>
                    <a:pt x="133" y="207"/>
                  </a:cubicBezTo>
                  <a:cubicBezTo>
                    <a:pt x="145" y="207"/>
                    <a:pt x="157" y="206"/>
                    <a:pt x="170" y="202"/>
                  </a:cubicBezTo>
                  <a:cubicBezTo>
                    <a:pt x="223" y="185"/>
                    <a:pt x="240" y="119"/>
                    <a:pt x="223" y="65"/>
                  </a:cubicBezTo>
                  <a:cubicBezTo>
                    <a:pt x="212" y="30"/>
                    <a:pt x="172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4177250" y="3071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91"/>
                    <a:pt x="34" y="144"/>
                  </a:cubicBezTo>
                  <a:cubicBezTo>
                    <a:pt x="49" y="181"/>
                    <a:pt x="80" y="202"/>
                    <a:pt x="124" y="202"/>
                  </a:cubicBezTo>
                  <a:cubicBezTo>
                    <a:pt x="139" y="202"/>
                    <a:pt x="156" y="199"/>
                    <a:pt x="174" y="194"/>
                  </a:cubicBezTo>
                  <a:cubicBezTo>
                    <a:pt x="223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4103350" y="29955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06" y="1"/>
                  </a:moveTo>
                  <a:cubicBezTo>
                    <a:pt x="95" y="1"/>
                    <a:pt x="83" y="2"/>
                    <a:pt x="71" y="5"/>
                  </a:cubicBezTo>
                  <a:cubicBezTo>
                    <a:pt x="21" y="21"/>
                    <a:pt x="1" y="92"/>
                    <a:pt x="21" y="145"/>
                  </a:cubicBezTo>
                  <a:cubicBezTo>
                    <a:pt x="21" y="162"/>
                    <a:pt x="38" y="178"/>
                    <a:pt x="54" y="178"/>
                  </a:cubicBezTo>
                  <a:cubicBezTo>
                    <a:pt x="64" y="197"/>
                    <a:pt x="86" y="205"/>
                    <a:pt x="110" y="205"/>
                  </a:cubicBezTo>
                  <a:cubicBezTo>
                    <a:pt x="126" y="205"/>
                    <a:pt x="144" y="201"/>
                    <a:pt x="157" y="195"/>
                  </a:cubicBezTo>
                  <a:cubicBezTo>
                    <a:pt x="190" y="195"/>
                    <a:pt x="227" y="145"/>
                    <a:pt x="227" y="108"/>
                  </a:cubicBezTo>
                  <a:cubicBezTo>
                    <a:pt x="227" y="92"/>
                    <a:pt x="227" y="75"/>
                    <a:pt x="207" y="75"/>
                  </a:cubicBezTo>
                  <a:cubicBezTo>
                    <a:pt x="193" y="31"/>
                    <a:pt x="157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4173450" y="30217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4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94"/>
                    <a:pt x="66" y="194"/>
                    <a:pt x="103" y="210"/>
                  </a:cubicBezTo>
                  <a:cubicBezTo>
                    <a:pt x="153" y="210"/>
                    <a:pt x="206" y="177"/>
                    <a:pt x="206" y="128"/>
                  </a:cubicBezTo>
                  <a:cubicBezTo>
                    <a:pt x="223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4183225" y="30454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94" y="1"/>
                  </a:moveTo>
                  <a:cubicBezTo>
                    <a:pt x="40" y="1"/>
                    <a:pt x="1" y="46"/>
                    <a:pt x="1" y="88"/>
                  </a:cubicBezTo>
                  <a:lnTo>
                    <a:pt x="1" y="125"/>
                  </a:lnTo>
                  <a:lnTo>
                    <a:pt x="1" y="142"/>
                  </a:lnTo>
                  <a:cubicBezTo>
                    <a:pt x="1" y="142"/>
                    <a:pt x="1" y="158"/>
                    <a:pt x="21" y="158"/>
                  </a:cubicBezTo>
                  <a:cubicBezTo>
                    <a:pt x="38" y="191"/>
                    <a:pt x="54" y="212"/>
                    <a:pt x="87" y="212"/>
                  </a:cubicBezTo>
                  <a:cubicBezTo>
                    <a:pt x="104" y="212"/>
                    <a:pt x="141" y="212"/>
                    <a:pt x="158" y="191"/>
                  </a:cubicBezTo>
                  <a:cubicBezTo>
                    <a:pt x="191" y="175"/>
                    <a:pt x="191" y="142"/>
                    <a:pt x="207" y="125"/>
                  </a:cubicBezTo>
                  <a:cubicBezTo>
                    <a:pt x="207" y="88"/>
                    <a:pt x="207" y="71"/>
                    <a:pt x="191" y="55"/>
                  </a:cubicBezTo>
                  <a:cubicBezTo>
                    <a:pt x="174" y="22"/>
                    <a:pt x="158" y="5"/>
                    <a:pt x="125" y="5"/>
                  </a:cubicBezTo>
                  <a:cubicBezTo>
                    <a:pt x="114" y="2"/>
                    <a:pt x="104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4193550" y="29754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40" y="1"/>
                  </a:moveTo>
                  <a:cubicBezTo>
                    <a:pt x="103" y="1"/>
                    <a:pt x="70" y="1"/>
                    <a:pt x="54" y="22"/>
                  </a:cubicBezTo>
                  <a:cubicBezTo>
                    <a:pt x="37" y="38"/>
                    <a:pt x="21" y="55"/>
                    <a:pt x="21" y="87"/>
                  </a:cubicBezTo>
                  <a:cubicBezTo>
                    <a:pt x="0" y="104"/>
                    <a:pt x="21" y="125"/>
                    <a:pt x="21" y="141"/>
                  </a:cubicBezTo>
                  <a:cubicBezTo>
                    <a:pt x="21" y="158"/>
                    <a:pt x="21" y="158"/>
                    <a:pt x="37" y="158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4"/>
                    <a:pt x="227" y="125"/>
                  </a:cubicBezTo>
                  <a:cubicBezTo>
                    <a:pt x="227" y="87"/>
                    <a:pt x="227" y="71"/>
                    <a:pt x="206" y="38"/>
                  </a:cubicBezTo>
                  <a:cubicBezTo>
                    <a:pt x="190" y="22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4189325" y="30034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0"/>
                    <a:pt x="17" y="140"/>
                  </a:cubicBezTo>
                  <a:lnTo>
                    <a:pt x="17" y="173"/>
                  </a:lnTo>
                  <a:cubicBezTo>
                    <a:pt x="33" y="190"/>
                    <a:pt x="66" y="206"/>
                    <a:pt x="87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190" y="173"/>
                    <a:pt x="206" y="157"/>
                    <a:pt x="206" y="120"/>
                  </a:cubicBezTo>
                  <a:cubicBezTo>
                    <a:pt x="223" y="103"/>
                    <a:pt x="206" y="70"/>
                    <a:pt x="190" y="54"/>
                  </a:cubicBezTo>
                  <a:cubicBezTo>
                    <a:pt x="169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4191475" y="2989550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56"/>
                    <a:pt x="1" y="77"/>
                    <a:pt x="1" y="110"/>
                  </a:cubicBezTo>
                  <a:cubicBezTo>
                    <a:pt x="17" y="126"/>
                    <a:pt x="17" y="126"/>
                    <a:pt x="17" y="143"/>
                  </a:cubicBezTo>
                  <a:cubicBezTo>
                    <a:pt x="17" y="143"/>
                    <a:pt x="34" y="159"/>
                    <a:pt x="50" y="180"/>
                  </a:cubicBezTo>
                  <a:cubicBezTo>
                    <a:pt x="67" y="197"/>
                    <a:pt x="104" y="197"/>
                    <a:pt x="120" y="197"/>
                  </a:cubicBezTo>
                  <a:cubicBezTo>
                    <a:pt x="153" y="197"/>
                    <a:pt x="170" y="180"/>
                    <a:pt x="186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07" y="56"/>
                    <a:pt x="207" y="40"/>
                    <a:pt x="170" y="23"/>
                  </a:cubicBezTo>
                  <a:cubicBezTo>
                    <a:pt x="155" y="9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8" name="Google Shape;1118;p5"/>
            <p:cNvSpPr/>
            <p:nvPr/>
          </p:nvSpPr>
          <p:spPr>
            <a:xfrm>
              <a:off x="4160550" y="30234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0"/>
                  </a:moveTo>
                  <a:cubicBezTo>
                    <a:pt x="94" y="0"/>
                    <a:pt x="80" y="2"/>
                    <a:pt x="67" y="6"/>
                  </a:cubicBezTo>
                  <a:cubicBezTo>
                    <a:pt x="17" y="23"/>
                    <a:pt x="1" y="76"/>
                    <a:pt x="17" y="142"/>
                  </a:cubicBezTo>
                  <a:cubicBezTo>
                    <a:pt x="30" y="183"/>
                    <a:pt x="61" y="202"/>
                    <a:pt x="106" y="202"/>
                  </a:cubicBezTo>
                  <a:cubicBezTo>
                    <a:pt x="120" y="202"/>
                    <a:pt x="136" y="200"/>
                    <a:pt x="153" y="196"/>
                  </a:cubicBezTo>
                  <a:cubicBezTo>
                    <a:pt x="207" y="179"/>
                    <a:pt x="223" y="109"/>
                    <a:pt x="207" y="60"/>
                  </a:cubicBezTo>
                  <a:cubicBezTo>
                    <a:pt x="191" y="20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4162625" y="30908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5" y="1"/>
                  </a:moveTo>
                  <a:cubicBezTo>
                    <a:pt x="86" y="1"/>
                    <a:pt x="56" y="14"/>
                    <a:pt x="37" y="44"/>
                  </a:cubicBezTo>
                  <a:cubicBezTo>
                    <a:pt x="21" y="60"/>
                    <a:pt x="0" y="93"/>
                    <a:pt x="0" y="110"/>
                  </a:cubicBezTo>
                  <a:cubicBezTo>
                    <a:pt x="21" y="126"/>
                    <a:pt x="21" y="126"/>
                    <a:pt x="21" y="147"/>
                  </a:cubicBezTo>
                  <a:cubicBezTo>
                    <a:pt x="21" y="163"/>
                    <a:pt x="37" y="180"/>
                    <a:pt x="54" y="180"/>
                  </a:cubicBezTo>
                  <a:cubicBezTo>
                    <a:pt x="69" y="195"/>
                    <a:pt x="91" y="203"/>
                    <a:pt x="114" y="203"/>
                  </a:cubicBezTo>
                  <a:cubicBezTo>
                    <a:pt x="142" y="203"/>
                    <a:pt x="172" y="191"/>
                    <a:pt x="190" y="163"/>
                  </a:cubicBezTo>
                  <a:cubicBezTo>
                    <a:pt x="206" y="147"/>
                    <a:pt x="227" y="126"/>
                    <a:pt x="227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9" y="9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4162625" y="31052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1"/>
                  </a:moveTo>
                  <a:cubicBezTo>
                    <a:pt x="70" y="1"/>
                    <a:pt x="21" y="17"/>
                    <a:pt x="0" y="67"/>
                  </a:cubicBezTo>
                  <a:lnTo>
                    <a:pt x="0" y="87"/>
                  </a:lnTo>
                  <a:lnTo>
                    <a:pt x="0" y="137"/>
                  </a:lnTo>
                  <a:cubicBezTo>
                    <a:pt x="21" y="170"/>
                    <a:pt x="37" y="190"/>
                    <a:pt x="54" y="207"/>
                  </a:cubicBezTo>
                  <a:lnTo>
                    <a:pt x="87" y="207"/>
                  </a:lnTo>
                  <a:cubicBezTo>
                    <a:pt x="94" y="209"/>
                    <a:pt x="100" y="210"/>
                    <a:pt x="107" y="210"/>
                  </a:cubicBezTo>
                  <a:cubicBezTo>
                    <a:pt x="152" y="210"/>
                    <a:pt x="192" y="16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40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4162625" y="3009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40" y="1"/>
                  </a:moveTo>
                  <a:cubicBezTo>
                    <a:pt x="70" y="1"/>
                    <a:pt x="21" y="34"/>
                    <a:pt x="21" y="88"/>
                  </a:cubicBezTo>
                  <a:cubicBezTo>
                    <a:pt x="0" y="104"/>
                    <a:pt x="21" y="121"/>
                    <a:pt x="21" y="137"/>
                  </a:cubicBezTo>
                  <a:cubicBezTo>
                    <a:pt x="21" y="154"/>
                    <a:pt x="21" y="154"/>
                    <a:pt x="37" y="170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0"/>
                    <a:pt x="227" y="121"/>
                  </a:cubicBezTo>
                  <a:cubicBezTo>
                    <a:pt x="227" y="88"/>
                    <a:pt x="227" y="67"/>
                    <a:pt x="206" y="34"/>
                  </a:cubicBezTo>
                  <a:cubicBezTo>
                    <a:pt x="190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2" name="Google Shape;1122;p5"/>
            <p:cNvSpPr/>
            <p:nvPr/>
          </p:nvSpPr>
          <p:spPr>
            <a:xfrm>
              <a:off x="4159225" y="30420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0"/>
                  </a:moveTo>
                  <a:cubicBezTo>
                    <a:pt x="70" y="0"/>
                    <a:pt x="17" y="37"/>
                    <a:pt x="17" y="87"/>
                  </a:cubicBezTo>
                  <a:cubicBezTo>
                    <a:pt x="0" y="103"/>
                    <a:pt x="17" y="140"/>
                    <a:pt x="17" y="157"/>
                  </a:cubicBezTo>
                  <a:lnTo>
                    <a:pt x="33" y="173"/>
                  </a:lnTo>
                  <a:cubicBezTo>
                    <a:pt x="54" y="190"/>
                    <a:pt x="70" y="206"/>
                    <a:pt x="103" y="206"/>
                  </a:cubicBezTo>
                  <a:cubicBezTo>
                    <a:pt x="112" y="209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37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3" name="Google Shape;1123;p5"/>
            <p:cNvSpPr/>
            <p:nvPr/>
          </p:nvSpPr>
          <p:spPr>
            <a:xfrm>
              <a:off x="4165700" y="3063875"/>
              <a:ext cx="6025" cy="5075"/>
            </a:xfrm>
            <a:custGeom>
              <a:avLst/>
              <a:gdLst/>
              <a:ahLst/>
              <a:cxnLst/>
              <a:rect l="l" t="t" r="r" b="b"/>
              <a:pathLst>
                <a:path w="241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93"/>
                    <a:pt x="17" y="143"/>
                  </a:cubicBezTo>
                  <a:cubicBezTo>
                    <a:pt x="30" y="183"/>
                    <a:pt x="73" y="202"/>
                    <a:pt x="114" y="202"/>
                  </a:cubicBezTo>
                  <a:cubicBezTo>
                    <a:pt x="128" y="202"/>
                    <a:pt x="141" y="200"/>
                    <a:pt x="154" y="196"/>
                  </a:cubicBezTo>
                  <a:cubicBezTo>
                    <a:pt x="207" y="176"/>
                    <a:pt x="240" y="110"/>
                    <a:pt x="207" y="56"/>
                  </a:cubicBezTo>
                  <a:cubicBezTo>
                    <a:pt x="192" y="19"/>
                    <a:pt x="160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4" name="Google Shape;1124;p5"/>
            <p:cNvSpPr/>
            <p:nvPr/>
          </p:nvSpPr>
          <p:spPr>
            <a:xfrm>
              <a:off x="4169950" y="3052075"/>
              <a:ext cx="5575" cy="5225"/>
            </a:xfrm>
            <a:custGeom>
              <a:avLst/>
              <a:gdLst/>
              <a:ahLst/>
              <a:cxnLst/>
              <a:rect l="l" t="t" r="r" b="b"/>
              <a:pathLst>
                <a:path w="223" h="209" extrusionOk="0">
                  <a:moveTo>
                    <a:pt x="97" y="0"/>
                  </a:moveTo>
                  <a:cubicBezTo>
                    <a:pt x="87" y="0"/>
                    <a:pt x="78" y="4"/>
                    <a:pt x="70" y="13"/>
                  </a:cubicBezTo>
                  <a:cubicBezTo>
                    <a:pt x="37" y="13"/>
                    <a:pt x="16" y="29"/>
                    <a:pt x="16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2" y="190"/>
                    <a:pt x="55" y="208"/>
                    <a:pt x="98" y="208"/>
                  </a:cubicBezTo>
                  <a:cubicBezTo>
                    <a:pt x="112" y="208"/>
                    <a:pt x="127" y="206"/>
                    <a:pt x="140" y="202"/>
                  </a:cubicBezTo>
                  <a:cubicBezTo>
                    <a:pt x="190" y="186"/>
                    <a:pt x="223" y="116"/>
                    <a:pt x="206" y="66"/>
                  </a:cubicBezTo>
                  <a:cubicBezTo>
                    <a:pt x="190" y="50"/>
                    <a:pt x="157" y="13"/>
                    <a:pt x="140" y="13"/>
                  </a:cubicBezTo>
                  <a:cubicBezTo>
                    <a:pt x="122" y="4"/>
                    <a:pt x="108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5" name="Google Shape;1125;p5"/>
            <p:cNvSpPr/>
            <p:nvPr/>
          </p:nvSpPr>
          <p:spPr>
            <a:xfrm>
              <a:off x="4164775" y="3078000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6" y="0"/>
                  </a:moveTo>
                  <a:cubicBezTo>
                    <a:pt x="114" y="0"/>
                    <a:pt x="101" y="2"/>
                    <a:pt x="87" y="6"/>
                  </a:cubicBezTo>
                  <a:cubicBezTo>
                    <a:pt x="38" y="23"/>
                    <a:pt x="1" y="93"/>
                    <a:pt x="17" y="146"/>
                  </a:cubicBezTo>
                  <a:cubicBezTo>
                    <a:pt x="33" y="184"/>
                    <a:pt x="74" y="202"/>
                    <a:pt x="116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3" y="60"/>
                  </a:cubicBezTo>
                  <a:cubicBezTo>
                    <a:pt x="199" y="20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6" name="Google Shape;1126;p5"/>
            <p:cNvSpPr/>
            <p:nvPr/>
          </p:nvSpPr>
          <p:spPr>
            <a:xfrm>
              <a:off x="4170350" y="303565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4" y="0"/>
                  </a:moveTo>
                  <a:cubicBezTo>
                    <a:pt x="93" y="0"/>
                    <a:pt x="58" y="14"/>
                    <a:pt x="38" y="35"/>
                  </a:cubicBezTo>
                  <a:cubicBezTo>
                    <a:pt x="21" y="51"/>
                    <a:pt x="0" y="88"/>
                    <a:pt x="21" y="105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66" y="204"/>
                    <a:pt x="84" y="209"/>
                    <a:pt x="103" y="209"/>
                  </a:cubicBezTo>
                  <a:cubicBezTo>
                    <a:pt x="134" y="209"/>
                    <a:pt x="170" y="194"/>
                    <a:pt x="190" y="171"/>
                  </a:cubicBezTo>
                  <a:cubicBezTo>
                    <a:pt x="227" y="121"/>
                    <a:pt x="227" y="51"/>
                    <a:pt x="174" y="18"/>
                  </a:cubicBezTo>
                  <a:cubicBezTo>
                    <a:pt x="161" y="6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7" name="Google Shape;1127;p5"/>
            <p:cNvSpPr/>
            <p:nvPr/>
          </p:nvSpPr>
          <p:spPr>
            <a:xfrm>
              <a:off x="4184975" y="2952725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10" y="1"/>
                  </a:moveTo>
                  <a:cubicBezTo>
                    <a:pt x="75" y="1"/>
                    <a:pt x="41" y="16"/>
                    <a:pt x="17" y="37"/>
                  </a:cubicBezTo>
                  <a:cubicBezTo>
                    <a:pt x="1" y="53"/>
                    <a:pt x="1" y="86"/>
                    <a:pt x="1" y="123"/>
                  </a:cubicBezTo>
                  <a:lnTo>
                    <a:pt x="1" y="140"/>
                  </a:lnTo>
                  <a:cubicBezTo>
                    <a:pt x="1" y="156"/>
                    <a:pt x="17" y="173"/>
                    <a:pt x="34" y="189"/>
                  </a:cubicBezTo>
                  <a:cubicBezTo>
                    <a:pt x="55" y="210"/>
                    <a:pt x="88" y="210"/>
                    <a:pt x="104" y="210"/>
                  </a:cubicBezTo>
                  <a:cubicBezTo>
                    <a:pt x="137" y="210"/>
                    <a:pt x="174" y="189"/>
                    <a:pt x="191" y="173"/>
                  </a:cubicBezTo>
                  <a:cubicBezTo>
                    <a:pt x="207" y="156"/>
                    <a:pt x="207" y="123"/>
                    <a:pt x="207" y="86"/>
                  </a:cubicBezTo>
                  <a:cubicBezTo>
                    <a:pt x="207" y="70"/>
                    <a:pt x="191" y="37"/>
                    <a:pt x="174" y="20"/>
                  </a:cubicBezTo>
                  <a:cubicBezTo>
                    <a:pt x="154" y="6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8" name="Google Shape;1128;p5"/>
            <p:cNvSpPr/>
            <p:nvPr/>
          </p:nvSpPr>
          <p:spPr>
            <a:xfrm>
              <a:off x="4086650" y="3027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71" y="1"/>
                    <a:pt x="17" y="34"/>
                    <a:pt x="17" y="83"/>
                  </a:cubicBezTo>
                  <a:cubicBezTo>
                    <a:pt x="1" y="104"/>
                    <a:pt x="17" y="121"/>
                    <a:pt x="17" y="137"/>
                  </a:cubicBezTo>
                  <a:cubicBezTo>
                    <a:pt x="17" y="154"/>
                    <a:pt x="17" y="154"/>
                    <a:pt x="34" y="170"/>
                  </a:cubicBezTo>
                  <a:cubicBezTo>
                    <a:pt x="50" y="187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87"/>
                  </a:cubicBezTo>
                  <a:cubicBezTo>
                    <a:pt x="207" y="170"/>
                    <a:pt x="207" y="154"/>
                    <a:pt x="223" y="121"/>
                  </a:cubicBezTo>
                  <a:cubicBezTo>
                    <a:pt x="223" y="67"/>
                    <a:pt x="19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9" name="Google Shape;1129;p5"/>
            <p:cNvSpPr/>
            <p:nvPr/>
          </p:nvSpPr>
          <p:spPr>
            <a:xfrm>
              <a:off x="4082325" y="29819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17" y="50"/>
                    <a:pt x="1" y="87"/>
                    <a:pt x="1" y="104"/>
                  </a:cubicBezTo>
                  <a:cubicBezTo>
                    <a:pt x="17" y="120"/>
                    <a:pt x="17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88"/>
                    <a:pt x="90" y="196"/>
                    <a:pt x="113" y="196"/>
                  </a:cubicBezTo>
                  <a:cubicBezTo>
                    <a:pt x="142" y="196"/>
                    <a:pt x="172" y="183"/>
                    <a:pt x="190" y="153"/>
                  </a:cubicBezTo>
                  <a:cubicBezTo>
                    <a:pt x="223" y="120"/>
                    <a:pt x="223" y="50"/>
                    <a:pt x="174" y="17"/>
                  </a:cubicBezTo>
                  <a:cubicBezTo>
                    <a:pt x="157" y="1"/>
                    <a:pt x="14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0" name="Google Shape;1130;p5"/>
            <p:cNvSpPr/>
            <p:nvPr/>
          </p:nvSpPr>
          <p:spPr>
            <a:xfrm>
              <a:off x="4082750" y="3040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70" y="0"/>
                    <a:pt x="21" y="33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8" y="210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1" name="Google Shape;1131;p5"/>
            <p:cNvSpPr/>
            <p:nvPr/>
          </p:nvSpPr>
          <p:spPr>
            <a:xfrm>
              <a:off x="4088825" y="3014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3" y="0"/>
                  </a:moveTo>
                  <a:cubicBezTo>
                    <a:pt x="66" y="0"/>
                    <a:pt x="50" y="21"/>
                    <a:pt x="33" y="37"/>
                  </a:cubicBezTo>
                  <a:cubicBezTo>
                    <a:pt x="17" y="54"/>
                    <a:pt x="0" y="87"/>
                    <a:pt x="17" y="124"/>
                  </a:cubicBezTo>
                  <a:lnTo>
                    <a:pt x="17" y="140"/>
                  </a:lnTo>
                  <a:cubicBezTo>
                    <a:pt x="17" y="157"/>
                    <a:pt x="33" y="173"/>
                    <a:pt x="50" y="190"/>
                  </a:cubicBezTo>
                  <a:cubicBezTo>
                    <a:pt x="70" y="204"/>
                    <a:pt x="90" y="209"/>
                    <a:pt x="108" y="209"/>
                  </a:cubicBezTo>
                  <a:cubicBezTo>
                    <a:pt x="139" y="209"/>
                    <a:pt x="167" y="194"/>
                    <a:pt x="190" y="173"/>
                  </a:cubicBezTo>
                  <a:cubicBezTo>
                    <a:pt x="223" y="140"/>
                    <a:pt x="223" y="124"/>
                    <a:pt x="223" y="87"/>
                  </a:cubicBezTo>
                  <a:cubicBezTo>
                    <a:pt x="223" y="70"/>
                    <a:pt x="206" y="37"/>
                    <a:pt x="190" y="21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2" name="Google Shape;1132;p5"/>
            <p:cNvSpPr/>
            <p:nvPr/>
          </p:nvSpPr>
          <p:spPr>
            <a:xfrm>
              <a:off x="4086650" y="29377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cubicBezTo>
                    <a:pt x="17" y="153"/>
                    <a:pt x="17" y="153"/>
                    <a:pt x="34" y="170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0" y="209"/>
                    <a:pt x="116" y="210"/>
                    <a:pt x="123" y="210"/>
                  </a:cubicBezTo>
                  <a:cubicBezTo>
                    <a:pt x="166" y="210"/>
                    <a:pt x="209" y="164"/>
                    <a:pt x="223" y="121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3" name="Google Shape;1133;p5"/>
            <p:cNvSpPr/>
            <p:nvPr/>
          </p:nvSpPr>
          <p:spPr>
            <a:xfrm>
              <a:off x="4077175" y="29935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41" y="0"/>
                  </a:moveTo>
                  <a:cubicBezTo>
                    <a:pt x="103" y="0"/>
                    <a:pt x="70" y="21"/>
                    <a:pt x="54" y="21"/>
                  </a:cubicBezTo>
                  <a:cubicBezTo>
                    <a:pt x="38" y="38"/>
                    <a:pt x="17" y="71"/>
                    <a:pt x="17" y="87"/>
                  </a:cubicBezTo>
                  <a:cubicBezTo>
                    <a:pt x="0" y="103"/>
                    <a:pt x="17" y="141"/>
                    <a:pt x="17" y="141"/>
                  </a:cubicBezTo>
                  <a:cubicBezTo>
                    <a:pt x="17" y="157"/>
                    <a:pt x="17" y="157"/>
                    <a:pt x="38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4" y="210"/>
                    <a:pt x="123" y="212"/>
                    <a:pt x="133" y="212"/>
                  </a:cubicBezTo>
                  <a:cubicBezTo>
                    <a:pt x="174" y="212"/>
                    <a:pt x="210" y="178"/>
                    <a:pt x="223" y="124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190" y="21"/>
                    <a:pt x="157" y="21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4" name="Google Shape;1134;p5"/>
            <p:cNvSpPr/>
            <p:nvPr/>
          </p:nvSpPr>
          <p:spPr>
            <a:xfrm>
              <a:off x="4082325" y="296600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74"/>
                    <a:pt x="71" y="194"/>
                    <a:pt x="87" y="194"/>
                  </a:cubicBezTo>
                  <a:cubicBezTo>
                    <a:pt x="97" y="199"/>
                    <a:pt x="106" y="201"/>
                    <a:pt x="116" y="201"/>
                  </a:cubicBezTo>
                  <a:cubicBezTo>
                    <a:pt x="140" y="201"/>
                    <a:pt x="162" y="188"/>
                    <a:pt x="174" y="174"/>
                  </a:cubicBezTo>
                  <a:cubicBezTo>
                    <a:pt x="190" y="157"/>
                    <a:pt x="207" y="141"/>
                    <a:pt x="207" y="108"/>
                  </a:cubicBezTo>
                  <a:cubicBezTo>
                    <a:pt x="223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5" name="Google Shape;1135;p5"/>
            <p:cNvSpPr/>
            <p:nvPr/>
          </p:nvSpPr>
          <p:spPr>
            <a:xfrm>
              <a:off x="4084500" y="29517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3" y="1"/>
                  </a:moveTo>
                  <a:cubicBezTo>
                    <a:pt x="84" y="1"/>
                    <a:pt x="54" y="14"/>
                    <a:pt x="33" y="44"/>
                  </a:cubicBezTo>
                  <a:cubicBezTo>
                    <a:pt x="17" y="60"/>
                    <a:pt x="0" y="93"/>
                    <a:pt x="0" y="110"/>
                  </a:cubicBezTo>
                  <a:cubicBezTo>
                    <a:pt x="0" y="126"/>
                    <a:pt x="17" y="126"/>
                    <a:pt x="17" y="147"/>
                  </a:cubicBezTo>
                  <a:cubicBezTo>
                    <a:pt x="17" y="163"/>
                    <a:pt x="33" y="180"/>
                    <a:pt x="54" y="180"/>
                  </a:cubicBezTo>
                  <a:cubicBezTo>
                    <a:pt x="70" y="196"/>
                    <a:pt x="87" y="213"/>
                    <a:pt x="120" y="213"/>
                  </a:cubicBezTo>
                  <a:cubicBezTo>
                    <a:pt x="157" y="196"/>
                    <a:pt x="173" y="196"/>
                    <a:pt x="190" y="163"/>
                  </a:cubicBezTo>
                  <a:cubicBezTo>
                    <a:pt x="206" y="147"/>
                    <a:pt x="223" y="126"/>
                    <a:pt x="206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7" y="9"/>
                    <a:pt x="135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6" name="Google Shape;1136;p5"/>
            <p:cNvSpPr/>
            <p:nvPr/>
          </p:nvSpPr>
          <p:spPr>
            <a:xfrm>
              <a:off x="4074175" y="29428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cubicBezTo>
                    <a:pt x="17" y="173"/>
                    <a:pt x="54" y="210"/>
                    <a:pt x="87" y="210"/>
                  </a:cubicBezTo>
                  <a:cubicBezTo>
                    <a:pt x="158" y="210"/>
                    <a:pt x="207" y="173"/>
                    <a:pt x="207" y="124"/>
                  </a:cubicBezTo>
                  <a:cubicBezTo>
                    <a:pt x="223" y="91"/>
                    <a:pt x="207" y="70"/>
                    <a:pt x="190" y="37"/>
                  </a:cubicBezTo>
                  <a:cubicBezTo>
                    <a:pt x="174" y="21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7" name="Google Shape;1137;p5"/>
            <p:cNvSpPr/>
            <p:nvPr/>
          </p:nvSpPr>
          <p:spPr>
            <a:xfrm>
              <a:off x="4080150" y="305397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7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38" y="23"/>
                    <a:pt x="1" y="93"/>
                    <a:pt x="22" y="143"/>
                  </a:cubicBezTo>
                  <a:cubicBezTo>
                    <a:pt x="34" y="183"/>
                    <a:pt x="75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80"/>
                    <a:pt x="244" y="110"/>
                    <a:pt x="228" y="56"/>
                  </a:cubicBezTo>
                  <a:cubicBezTo>
                    <a:pt x="200" y="19"/>
                    <a:pt x="165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8" name="Google Shape;1138;p5"/>
            <p:cNvSpPr/>
            <p:nvPr/>
          </p:nvSpPr>
          <p:spPr>
            <a:xfrm>
              <a:off x="4069450" y="30617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3"/>
                    <a:pt x="0" y="77"/>
                    <a:pt x="17" y="143"/>
                  </a:cubicBezTo>
                  <a:cubicBezTo>
                    <a:pt x="45" y="183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23" y="180"/>
                    <a:pt x="243" y="110"/>
                    <a:pt x="223" y="56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9" name="Google Shape;1139;p5"/>
            <p:cNvSpPr/>
            <p:nvPr/>
          </p:nvSpPr>
          <p:spPr>
            <a:xfrm>
              <a:off x="4069025" y="30472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37" y="0"/>
                  </a:moveTo>
                  <a:cubicBezTo>
                    <a:pt x="71" y="0"/>
                    <a:pt x="17" y="38"/>
                    <a:pt x="17" y="87"/>
                  </a:cubicBezTo>
                  <a:cubicBezTo>
                    <a:pt x="1" y="104"/>
                    <a:pt x="17" y="120"/>
                    <a:pt x="17" y="141"/>
                  </a:cubicBezTo>
                  <a:cubicBezTo>
                    <a:pt x="17" y="157"/>
                    <a:pt x="17" y="157"/>
                    <a:pt x="34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1" y="209"/>
                    <a:pt x="118" y="210"/>
                    <a:pt x="125" y="210"/>
                  </a:cubicBezTo>
                  <a:cubicBezTo>
                    <a:pt x="170" y="210"/>
                    <a:pt x="209" y="166"/>
                    <a:pt x="223" y="120"/>
                  </a:cubicBezTo>
                  <a:cubicBezTo>
                    <a:pt x="223" y="87"/>
                    <a:pt x="223" y="71"/>
                    <a:pt x="207" y="54"/>
                  </a:cubicBezTo>
                  <a:cubicBezTo>
                    <a:pt x="190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0" name="Google Shape;1140;p5"/>
            <p:cNvSpPr/>
            <p:nvPr/>
          </p:nvSpPr>
          <p:spPr>
            <a:xfrm>
              <a:off x="4069850" y="312620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0"/>
                  </a:moveTo>
                  <a:cubicBezTo>
                    <a:pt x="58" y="0"/>
                    <a:pt x="19" y="44"/>
                    <a:pt x="1" y="90"/>
                  </a:cubicBezTo>
                  <a:cubicBezTo>
                    <a:pt x="1" y="107"/>
                    <a:pt x="1" y="123"/>
                    <a:pt x="21" y="140"/>
                  </a:cubicBezTo>
                  <a:lnTo>
                    <a:pt x="21" y="156"/>
                  </a:lnTo>
                  <a:cubicBezTo>
                    <a:pt x="38" y="193"/>
                    <a:pt x="71" y="210"/>
                    <a:pt x="87" y="210"/>
                  </a:cubicBezTo>
                  <a:cubicBezTo>
                    <a:pt x="157" y="210"/>
                    <a:pt x="207" y="177"/>
                    <a:pt x="207" y="123"/>
                  </a:cubicBezTo>
                  <a:cubicBezTo>
                    <a:pt x="227" y="90"/>
                    <a:pt x="207" y="74"/>
                    <a:pt x="190" y="37"/>
                  </a:cubicBezTo>
                  <a:cubicBezTo>
                    <a:pt x="174" y="20"/>
                    <a:pt x="157" y="4"/>
                    <a:pt x="124" y="4"/>
                  </a:cubicBezTo>
                  <a:cubicBezTo>
                    <a:pt x="117" y="2"/>
                    <a:pt x="11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1" name="Google Shape;1141;p5"/>
            <p:cNvSpPr/>
            <p:nvPr/>
          </p:nvSpPr>
          <p:spPr>
            <a:xfrm>
              <a:off x="4070375" y="30334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2" y="1"/>
                  </a:moveTo>
                  <a:cubicBezTo>
                    <a:pt x="102" y="1"/>
                    <a:pt x="92" y="2"/>
                    <a:pt x="83" y="5"/>
                  </a:cubicBezTo>
                  <a:cubicBezTo>
                    <a:pt x="33" y="22"/>
                    <a:pt x="0" y="92"/>
                    <a:pt x="17" y="141"/>
                  </a:cubicBezTo>
                  <a:cubicBezTo>
                    <a:pt x="41" y="180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5"/>
                  </a:cubicBezTo>
                  <a:cubicBezTo>
                    <a:pt x="206" y="178"/>
                    <a:pt x="239" y="125"/>
                    <a:pt x="223" y="75"/>
                  </a:cubicBezTo>
                  <a:cubicBezTo>
                    <a:pt x="209" y="31"/>
                    <a:pt x="159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2" name="Google Shape;1142;p5"/>
            <p:cNvSpPr/>
            <p:nvPr/>
          </p:nvSpPr>
          <p:spPr>
            <a:xfrm>
              <a:off x="4073775" y="3098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17" y="147"/>
                  </a:cubicBezTo>
                  <a:cubicBezTo>
                    <a:pt x="17" y="164"/>
                    <a:pt x="33" y="164"/>
                    <a:pt x="33" y="180"/>
                  </a:cubicBezTo>
                  <a:cubicBezTo>
                    <a:pt x="60" y="192"/>
                    <a:pt x="75" y="203"/>
                    <a:pt x="94" y="203"/>
                  </a:cubicBezTo>
                  <a:cubicBezTo>
                    <a:pt x="102" y="203"/>
                    <a:pt x="110" y="201"/>
                    <a:pt x="120" y="197"/>
                  </a:cubicBezTo>
                  <a:cubicBezTo>
                    <a:pt x="153" y="197"/>
                    <a:pt x="174" y="180"/>
                    <a:pt x="190" y="164"/>
                  </a:cubicBezTo>
                  <a:cubicBezTo>
                    <a:pt x="206" y="147"/>
                    <a:pt x="223" y="110"/>
                    <a:pt x="206" y="93"/>
                  </a:cubicBezTo>
                  <a:cubicBezTo>
                    <a:pt x="206" y="60"/>
                    <a:pt x="190" y="44"/>
                    <a:pt x="174" y="23"/>
                  </a:cubicBezTo>
                  <a:cubicBezTo>
                    <a:pt x="150" y="9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3" name="Google Shape;1143;p5"/>
            <p:cNvSpPr/>
            <p:nvPr/>
          </p:nvSpPr>
          <p:spPr>
            <a:xfrm>
              <a:off x="4075525" y="30849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8" y="0"/>
                  </a:moveTo>
                  <a:cubicBezTo>
                    <a:pt x="94" y="0"/>
                    <a:pt x="80" y="2"/>
                    <a:pt x="66" y="7"/>
                  </a:cubicBezTo>
                  <a:cubicBezTo>
                    <a:pt x="17" y="23"/>
                    <a:pt x="0" y="77"/>
                    <a:pt x="17" y="143"/>
                  </a:cubicBezTo>
                  <a:cubicBezTo>
                    <a:pt x="17" y="143"/>
                    <a:pt x="33" y="159"/>
                    <a:pt x="33" y="180"/>
                  </a:cubicBezTo>
                  <a:cubicBezTo>
                    <a:pt x="57" y="191"/>
                    <a:pt x="82" y="203"/>
                    <a:pt x="112" y="203"/>
                  </a:cubicBezTo>
                  <a:cubicBezTo>
                    <a:pt x="125" y="203"/>
                    <a:pt x="138" y="201"/>
                    <a:pt x="153" y="196"/>
                  </a:cubicBezTo>
                  <a:cubicBezTo>
                    <a:pt x="186" y="180"/>
                    <a:pt x="207" y="143"/>
                    <a:pt x="223" y="110"/>
                  </a:cubicBezTo>
                  <a:cubicBezTo>
                    <a:pt x="223" y="93"/>
                    <a:pt x="223" y="77"/>
                    <a:pt x="207" y="56"/>
                  </a:cubicBezTo>
                  <a:cubicBezTo>
                    <a:pt x="191" y="19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4" name="Google Shape;1144;p5"/>
            <p:cNvSpPr/>
            <p:nvPr/>
          </p:nvSpPr>
          <p:spPr>
            <a:xfrm>
              <a:off x="4079325" y="3072875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95" y="1"/>
                  </a:moveTo>
                  <a:cubicBezTo>
                    <a:pt x="54" y="1"/>
                    <a:pt x="15" y="34"/>
                    <a:pt x="1" y="92"/>
                  </a:cubicBezTo>
                  <a:lnTo>
                    <a:pt x="1" y="145"/>
                  </a:lnTo>
                  <a:cubicBezTo>
                    <a:pt x="17" y="145"/>
                    <a:pt x="17" y="162"/>
                    <a:pt x="17" y="162"/>
                  </a:cubicBezTo>
                  <a:cubicBezTo>
                    <a:pt x="34" y="178"/>
                    <a:pt x="71" y="195"/>
                    <a:pt x="88" y="195"/>
                  </a:cubicBezTo>
                  <a:cubicBezTo>
                    <a:pt x="96" y="198"/>
                    <a:pt x="105" y="199"/>
                    <a:pt x="114" y="199"/>
                  </a:cubicBezTo>
                  <a:cubicBezTo>
                    <a:pt x="159" y="199"/>
                    <a:pt x="207" y="166"/>
                    <a:pt x="207" y="108"/>
                  </a:cubicBezTo>
                  <a:cubicBezTo>
                    <a:pt x="207" y="92"/>
                    <a:pt x="207" y="59"/>
                    <a:pt x="191" y="42"/>
                  </a:cubicBezTo>
                  <a:cubicBezTo>
                    <a:pt x="174" y="22"/>
                    <a:pt x="158" y="5"/>
                    <a:pt x="121" y="5"/>
                  </a:cubicBezTo>
                  <a:cubicBezTo>
                    <a:pt x="112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5" name="Google Shape;1145;p5"/>
            <p:cNvSpPr/>
            <p:nvPr/>
          </p:nvSpPr>
          <p:spPr>
            <a:xfrm>
              <a:off x="4071600" y="31102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1" y="1"/>
                  </a:moveTo>
                  <a:cubicBezTo>
                    <a:pt x="68" y="1"/>
                    <a:pt x="43" y="13"/>
                    <a:pt x="17" y="24"/>
                  </a:cubicBezTo>
                  <a:cubicBezTo>
                    <a:pt x="17" y="41"/>
                    <a:pt x="1" y="57"/>
                    <a:pt x="1" y="94"/>
                  </a:cubicBezTo>
                  <a:lnTo>
                    <a:pt x="1" y="144"/>
                  </a:lnTo>
                  <a:cubicBezTo>
                    <a:pt x="17" y="177"/>
                    <a:pt x="54" y="197"/>
                    <a:pt x="87" y="214"/>
                  </a:cubicBezTo>
                  <a:cubicBezTo>
                    <a:pt x="157" y="214"/>
                    <a:pt x="190" y="177"/>
                    <a:pt x="207" y="127"/>
                  </a:cubicBezTo>
                  <a:cubicBezTo>
                    <a:pt x="207" y="94"/>
                    <a:pt x="207" y="57"/>
                    <a:pt x="190" y="41"/>
                  </a:cubicBezTo>
                  <a:cubicBezTo>
                    <a:pt x="174" y="24"/>
                    <a:pt x="137" y="8"/>
                    <a:pt x="120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6" name="Google Shape;1146;p5"/>
            <p:cNvSpPr/>
            <p:nvPr/>
          </p:nvSpPr>
          <p:spPr>
            <a:xfrm>
              <a:off x="4052325" y="3004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34" y="174"/>
                    <a:pt x="67" y="194"/>
                    <a:pt x="104" y="211"/>
                  </a:cubicBezTo>
                  <a:cubicBezTo>
                    <a:pt x="153" y="211"/>
                    <a:pt x="207" y="174"/>
                    <a:pt x="207" y="124"/>
                  </a:cubicBezTo>
                  <a:cubicBezTo>
                    <a:pt x="223" y="91"/>
                    <a:pt x="207" y="54"/>
                    <a:pt x="186" y="38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7" name="Google Shape;1147;p5"/>
            <p:cNvSpPr/>
            <p:nvPr/>
          </p:nvSpPr>
          <p:spPr>
            <a:xfrm>
              <a:off x="4038100" y="3009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7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0"/>
                  </a:lnTo>
                  <a:cubicBezTo>
                    <a:pt x="34" y="191"/>
                    <a:pt x="71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9" y="210"/>
                    <a:pt x="207" y="164"/>
                    <a:pt x="207" y="121"/>
                  </a:cubicBezTo>
                  <a:cubicBezTo>
                    <a:pt x="223" y="88"/>
                    <a:pt x="207" y="67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8" name="Google Shape;1148;p5"/>
            <p:cNvSpPr/>
            <p:nvPr/>
          </p:nvSpPr>
          <p:spPr>
            <a:xfrm>
              <a:off x="4030800" y="29719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38"/>
                    <a:pt x="0" y="91"/>
                    <a:pt x="17" y="141"/>
                  </a:cubicBezTo>
                  <a:cubicBezTo>
                    <a:pt x="47" y="185"/>
                    <a:pt x="86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06" y="178"/>
                    <a:pt x="243" y="124"/>
                    <a:pt x="223" y="75"/>
                  </a:cubicBezTo>
                  <a:cubicBezTo>
                    <a:pt x="209" y="31"/>
                    <a:pt x="16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9" name="Google Shape;1149;p5"/>
            <p:cNvSpPr/>
            <p:nvPr/>
          </p:nvSpPr>
          <p:spPr>
            <a:xfrm>
              <a:off x="4034300" y="30232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83" y="1"/>
                  </a:moveTo>
                  <a:cubicBezTo>
                    <a:pt x="33" y="17"/>
                    <a:pt x="0" y="87"/>
                    <a:pt x="17" y="137"/>
                  </a:cubicBezTo>
                  <a:cubicBezTo>
                    <a:pt x="41" y="176"/>
                    <a:pt x="75" y="204"/>
                    <a:pt x="111" y="204"/>
                  </a:cubicBezTo>
                  <a:cubicBezTo>
                    <a:pt x="125" y="204"/>
                    <a:pt x="139" y="200"/>
                    <a:pt x="153" y="190"/>
                  </a:cubicBezTo>
                  <a:cubicBezTo>
                    <a:pt x="169" y="190"/>
                    <a:pt x="186" y="174"/>
                    <a:pt x="206" y="174"/>
                  </a:cubicBezTo>
                  <a:cubicBezTo>
                    <a:pt x="223" y="137"/>
                    <a:pt x="239" y="104"/>
                    <a:pt x="223" y="71"/>
                  </a:cubicBezTo>
                  <a:cubicBezTo>
                    <a:pt x="206" y="17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0" name="Google Shape;1150;p5"/>
            <p:cNvSpPr/>
            <p:nvPr/>
          </p:nvSpPr>
          <p:spPr>
            <a:xfrm>
              <a:off x="4042425" y="2979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90"/>
                    <a:pt x="50" y="206"/>
                    <a:pt x="88" y="206"/>
                  </a:cubicBezTo>
                  <a:cubicBezTo>
                    <a:pt x="94" y="208"/>
                    <a:pt x="100" y="209"/>
                    <a:pt x="107" y="209"/>
                  </a:cubicBezTo>
                  <a:cubicBezTo>
                    <a:pt x="154" y="209"/>
                    <a:pt x="207" y="163"/>
                    <a:pt x="207" y="120"/>
                  </a:cubicBezTo>
                  <a:cubicBezTo>
                    <a:pt x="207" y="103"/>
                    <a:pt x="207" y="66"/>
                    <a:pt x="191" y="50"/>
                  </a:cubicBezTo>
                  <a:cubicBezTo>
                    <a:pt x="170" y="17"/>
                    <a:pt x="154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1" name="Google Shape;1151;p5"/>
            <p:cNvSpPr/>
            <p:nvPr/>
          </p:nvSpPr>
          <p:spPr>
            <a:xfrm>
              <a:off x="4031725" y="29578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13" y="0"/>
                  </a:moveTo>
                  <a:cubicBezTo>
                    <a:pt x="103" y="0"/>
                    <a:pt x="93" y="2"/>
                    <a:pt x="83" y="6"/>
                  </a:cubicBezTo>
                  <a:cubicBezTo>
                    <a:pt x="33" y="23"/>
                    <a:pt x="0" y="88"/>
                    <a:pt x="17" y="142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2"/>
                    <a:pt x="153" y="192"/>
                  </a:cubicBezTo>
                  <a:cubicBezTo>
                    <a:pt x="206" y="175"/>
                    <a:pt x="239" y="126"/>
                    <a:pt x="223" y="72"/>
                  </a:cubicBezTo>
                  <a:cubicBezTo>
                    <a:pt x="193" y="32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2" name="Google Shape;1152;p5"/>
            <p:cNvSpPr/>
            <p:nvPr/>
          </p:nvSpPr>
          <p:spPr>
            <a:xfrm>
              <a:off x="4101300" y="3011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1" y="0"/>
                    <a:pt x="0" y="47"/>
                    <a:pt x="0" y="90"/>
                  </a:cubicBezTo>
                  <a:lnTo>
                    <a:pt x="0" y="144"/>
                  </a:lnTo>
                  <a:cubicBezTo>
                    <a:pt x="17" y="177"/>
                    <a:pt x="50" y="193"/>
                    <a:pt x="83" y="210"/>
                  </a:cubicBezTo>
                  <a:cubicBezTo>
                    <a:pt x="136" y="210"/>
                    <a:pt x="206" y="177"/>
                    <a:pt x="206" y="123"/>
                  </a:cubicBezTo>
                  <a:cubicBezTo>
                    <a:pt x="206" y="90"/>
                    <a:pt x="206" y="74"/>
                    <a:pt x="186" y="41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3" name="Google Shape;1153;p5"/>
            <p:cNvSpPr/>
            <p:nvPr/>
          </p:nvSpPr>
          <p:spPr>
            <a:xfrm>
              <a:off x="4024800" y="3014000"/>
              <a:ext cx="5200" cy="4900"/>
            </a:xfrm>
            <a:custGeom>
              <a:avLst/>
              <a:gdLst/>
              <a:ahLst/>
              <a:cxnLst/>
              <a:rect l="l" t="t" r="r" b="b"/>
              <a:pathLst>
                <a:path w="208" h="196" extrusionOk="0">
                  <a:moveTo>
                    <a:pt x="96" y="1"/>
                  </a:moveTo>
                  <a:cubicBezTo>
                    <a:pt x="65" y="1"/>
                    <a:pt x="35" y="14"/>
                    <a:pt x="17" y="43"/>
                  </a:cubicBezTo>
                  <a:cubicBezTo>
                    <a:pt x="1" y="60"/>
                    <a:pt x="1" y="76"/>
                    <a:pt x="1" y="109"/>
                  </a:cubicBezTo>
                  <a:lnTo>
                    <a:pt x="1" y="130"/>
                  </a:lnTo>
                  <a:cubicBezTo>
                    <a:pt x="1" y="146"/>
                    <a:pt x="17" y="163"/>
                    <a:pt x="34" y="179"/>
                  </a:cubicBezTo>
                  <a:cubicBezTo>
                    <a:pt x="50" y="196"/>
                    <a:pt x="88" y="196"/>
                    <a:pt x="104" y="196"/>
                  </a:cubicBezTo>
                  <a:cubicBezTo>
                    <a:pt x="137" y="196"/>
                    <a:pt x="174" y="179"/>
                    <a:pt x="191" y="163"/>
                  </a:cubicBezTo>
                  <a:cubicBezTo>
                    <a:pt x="207" y="146"/>
                    <a:pt x="207" y="109"/>
                    <a:pt x="207" y="93"/>
                  </a:cubicBezTo>
                  <a:cubicBezTo>
                    <a:pt x="207" y="60"/>
                    <a:pt x="191" y="43"/>
                    <a:pt x="174" y="27"/>
                  </a:cubicBezTo>
                  <a:cubicBezTo>
                    <a:pt x="150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4" name="Google Shape;1154;p5"/>
            <p:cNvSpPr/>
            <p:nvPr/>
          </p:nvSpPr>
          <p:spPr>
            <a:xfrm>
              <a:off x="4028625" y="29995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8" y="0"/>
                    <a:pt x="31" y="27"/>
                    <a:pt x="1" y="54"/>
                  </a:cubicBezTo>
                  <a:lnTo>
                    <a:pt x="1" y="91"/>
                  </a:lnTo>
                  <a:lnTo>
                    <a:pt x="1" y="141"/>
                  </a:lnTo>
                  <a:cubicBezTo>
                    <a:pt x="21" y="157"/>
                    <a:pt x="38" y="174"/>
                    <a:pt x="71" y="194"/>
                  </a:cubicBezTo>
                  <a:cubicBezTo>
                    <a:pt x="71" y="194"/>
                    <a:pt x="87" y="194"/>
                    <a:pt x="87" y="211"/>
                  </a:cubicBezTo>
                  <a:cubicBezTo>
                    <a:pt x="141" y="211"/>
                    <a:pt x="207" y="174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5" name="Google Shape;1155;p5"/>
            <p:cNvSpPr/>
            <p:nvPr/>
          </p:nvSpPr>
          <p:spPr>
            <a:xfrm>
              <a:off x="4028625" y="298492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8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21" y="72"/>
                    <a:pt x="1" y="89"/>
                    <a:pt x="21" y="122"/>
                  </a:cubicBezTo>
                  <a:lnTo>
                    <a:pt x="21" y="138"/>
                  </a:lnTo>
                  <a:cubicBezTo>
                    <a:pt x="21" y="159"/>
                    <a:pt x="38" y="175"/>
                    <a:pt x="54" y="192"/>
                  </a:cubicBezTo>
                  <a:cubicBezTo>
                    <a:pt x="73" y="204"/>
                    <a:pt x="93" y="210"/>
                    <a:pt x="111" y="210"/>
                  </a:cubicBezTo>
                  <a:cubicBezTo>
                    <a:pt x="142" y="210"/>
                    <a:pt x="170" y="196"/>
                    <a:pt x="190" y="175"/>
                  </a:cubicBezTo>
                  <a:cubicBezTo>
                    <a:pt x="227" y="159"/>
                    <a:pt x="227" y="122"/>
                    <a:pt x="227" y="89"/>
                  </a:cubicBezTo>
                  <a:cubicBezTo>
                    <a:pt x="227" y="72"/>
                    <a:pt x="207" y="35"/>
                    <a:pt x="190" y="19"/>
                  </a:cubicBezTo>
                  <a:cubicBezTo>
                    <a:pt x="171" y="6"/>
                    <a:pt x="14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6" name="Google Shape;1156;p5"/>
            <p:cNvSpPr/>
            <p:nvPr/>
          </p:nvSpPr>
          <p:spPr>
            <a:xfrm>
              <a:off x="4066450" y="29841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53"/>
                  </a:lnTo>
                  <a:cubicBezTo>
                    <a:pt x="34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7" name="Google Shape;1157;p5"/>
            <p:cNvSpPr/>
            <p:nvPr/>
          </p:nvSpPr>
          <p:spPr>
            <a:xfrm>
              <a:off x="4048425" y="29532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4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103"/>
                    <a:pt x="206" y="66"/>
                    <a:pt x="190" y="50"/>
                  </a:cubicBezTo>
                  <a:cubicBezTo>
                    <a:pt x="17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8" name="Google Shape;1158;p5"/>
            <p:cNvSpPr/>
            <p:nvPr/>
          </p:nvSpPr>
          <p:spPr>
            <a:xfrm>
              <a:off x="4072425" y="2957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0"/>
                  </a:moveTo>
                  <a:cubicBezTo>
                    <a:pt x="71" y="0"/>
                    <a:pt x="1" y="33"/>
                    <a:pt x="1" y="82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8" y="186"/>
                    <a:pt x="54" y="206"/>
                    <a:pt x="87" y="206"/>
                  </a:cubicBezTo>
                  <a:cubicBezTo>
                    <a:pt x="124" y="206"/>
                    <a:pt x="141" y="206"/>
                    <a:pt x="174" y="186"/>
                  </a:cubicBezTo>
                  <a:cubicBezTo>
                    <a:pt x="190" y="169"/>
                    <a:pt x="207" y="153"/>
                    <a:pt x="207" y="120"/>
                  </a:cubicBezTo>
                  <a:cubicBezTo>
                    <a:pt x="207" y="82"/>
                    <a:pt x="207" y="66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9" name="Google Shape;1159;p5"/>
            <p:cNvSpPr/>
            <p:nvPr/>
          </p:nvSpPr>
          <p:spPr>
            <a:xfrm>
              <a:off x="4062125" y="2945900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1" y="1"/>
                    <a:pt x="38" y="17"/>
                    <a:pt x="21" y="34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21" y="153"/>
                    <a:pt x="21" y="174"/>
                    <a:pt x="38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07" y="153"/>
                    <a:pt x="207" y="120"/>
                    <a:pt x="207" y="87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57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0" name="Google Shape;1160;p5"/>
            <p:cNvSpPr/>
            <p:nvPr/>
          </p:nvSpPr>
          <p:spPr>
            <a:xfrm>
              <a:off x="4069025" y="297192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8" y="0"/>
                  </a:moveTo>
                  <a:cubicBezTo>
                    <a:pt x="67" y="0"/>
                    <a:pt x="38" y="13"/>
                    <a:pt x="17" y="40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3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1" y="203"/>
                    <a:pt x="104" y="203"/>
                  </a:cubicBezTo>
                  <a:cubicBezTo>
                    <a:pt x="133" y="203"/>
                    <a:pt x="161" y="191"/>
                    <a:pt x="190" y="164"/>
                  </a:cubicBezTo>
                  <a:cubicBezTo>
                    <a:pt x="207" y="143"/>
                    <a:pt x="207" y="126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9"/>
                    <a:pt x="12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1" name="Google Shape;1161;p5"/>
            <p:cNvSpPr/>
            <p:nvPr/>
          </p:nvSpPr>
          <p:spPr>
            <a:xfrm>
              <a:off x="4060050" y="29592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4" y="211"/>
                    <a:pt x="103" y="213"/>
                    <a:pt x="112" y="213"/>
                  </a:cubicBezTo>
                  <a:cubicBezTo>
                    <a:pt x="132" y="213"/>
                    <a:pt x="147" y="202"/>
                    <a:pt x="170" y="190"/>
                  </a:cubicBezTo>
                  <a:cubicBezTo>
                    <a:pt x="187" y="174"/>
                    <a:pt x="207" y="157"/>
                    <a:pt x="207" y="120"/>
                  </a:cubicBezTo>
                  <a:cubicBezTo>
                    <a:pt x="224" y="71"/>
                    <a:pt x="170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2" name="Google Shape;1162;p5"/>
            <p:cNvSpPr/>
            <p:nvPr/>
          </p:nvSpPr>
          <p:spPr>
            <a:xfrm>
              <a:off x="4075925" y="30077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20"/>
                  </a:cubicBezTo>
                  <a:lnTo>
                    <a:pt x="17" y="136"/>
                  </a:lnTo>
                  <a:cubicBezTo>
                    <a:pt x="17" y="153"/>
                    <a:pt x="17" y="153"/>
                    <a:pt x="34" y="174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91" y="174"/>
                    <a:pt x="207" y="153"/>
                    <a:pt x="224" y="120"/>
                  </a:cubicBezTo>
                  <a:cubicBezTo>
                    <a:pt x="224" y="103"/>
                    <a:pt x="207" y="70"/>
                    <a:pt x="207" y="50"/>
                  </a:cubicBezTo>
                  <a:cubicBezTo>
                    <a:pt x="191" y="33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3" name="Google Shape;1163;p5"/>
            <p:cNvSpPr/>
            <p:nvPr/>
          </p:nvSpPr>
          <p:spPr>
            <a:xfrm>
              <a:off x="4053150" y="29856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7"/>
                    <a:pt x="1" y="93"/>
                    <a:pt x="34" y="146"/>
                  </a:cubicBezTo>
                  <a:cubicBezTo>
                    <a:pt x="46" y="183"/>
                    <a:pt x="79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23" y="179"/>
                    <a:pt x="240" y="130"/>
                    <a:pt x="223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4" name="Google Shape;1164;p5"/>
            <p:cNvSpPr/>
            <p:nvPr/>
          </p:nvSpPr>
          <p:spPr>
            <a:xfrm>
              <a:off x="4055725" y="29720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8"/>
                    <a:pt x="17" y="158"/>
                    <a:pt x="34" y="174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67" y="210"/>
                    <a:pt x="209" y="167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5" name="Google Shape;1165;p5"/>
            <p:cNvSpPr/>
            <p:nvPr/>
          </p:nvSpPr>
          <p:spPr>
            <a:xfrm>
              <a:off x="4043675" y="2965075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96" y="1"/>
                  </a:moveTo>
                  <a:cubicBezTo>
                    <a:pt x="87" y="1"/>
                    <a:pt x="79" y="2"/>
                    <a:pt x="71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34" y="185"/>
                    <a:pt x="80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207" y="178"/>
                    <a:pt x="223" y="128"/>
                    <a:pt x="207" y="75"/>
                  </a:cubicBezTo>
                  <a:cubicBezTo>
                    <a:pt x="193" y="33"/>
                    <a:pt x="14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6" name="Google Shape;1166;p5"/>
            <p:cNvSpPr/>
            <p:nvPr/>
          </p:nvSpPr>
          <p:spPr>
            <a:xfrm>
              <a:off x="4029150" y="30807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17" y="103"/>
                  </a:cubicBezTo>
                  <a:lnTo>
                    <a:pt x="17" y="141"/>
                  </a:lnTo>
                  <a:cubicBezTo>
                    <a:pt x="17" y="157"/>
                    <a:pt x="33" y="174"/>
                    <a:pt x="50" y="174"/>
                  </a:cubicBezTo>
                  <a:cubicBezTo>
                    <a:pt x="74" y="188"/>
                    <a:pt x="97" y="197"/>
                    <a:pt x="118" y="197"/>
                  </a:cubicBezTo>
                  <a:cubicBezTo>
                    <a:pt x="144" y="197"/>
                    <a:pt x="167" y="184"/>
                    <a:pt x="186" y="157"/>
                  </a:cubicBezTo>
                  <a:cubicBezTo>
                    <a:pt x="239" y="120"/>
                    <a:pt x="223" y="54"/>
                    <a:pt x="186" y="17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7" name="Google Shape;1167;p5"/>
            <p:cNvSpPr/>
            <p:nvPr/>
          </p:nvSpPr>
          <p:spPr>
            <a:xfrm>
              <a:off x="4031200" y="3050500"/>
              <a:ext cx="5700" cy="5400"/>
            </a:xfrm>
            <a:custGeom>
              <a:avLst/>
              <a:gdLst/>
              <a:ahLst/>
              <a:cxnLst/>
              <a:rect l="l" t="t" r="r" b="b"/>
              <a:pathLst>
                <a:path w="228" h="216" extrusionOk="0">
                  <a:moveTo>
                    <a:pt x="113" y="0"/>
                  </a:moveTo>
                  <a:cubicBezTo>
                    <a:pt x="85" y="0"/>
                    <a:pt x="56" y="13"/>
                    <a:pt x="38" y="43"/>
                  </a:cubicBezTo>
                  <a:cubicBezTo>
                    <a:pt x="21" y="59"/>
                    <a:pt x="1" y="92"/>
                    <a:pt x="1" y="113"/>
                  </a:cubicBezTo>
                  <a:cubicBezTo>
                    <a:pt x="21" y="129"/>
                    <a:pt x="21" y="129"/>
                    <a:pt x="21" y="146"/>
                  </a:cubicBezTo>
                  <a:cubicBezTo>
                    <a:pt x="21" y="162"/>
                    <a:pt x="38" y="179"/>
                    <a:pt x="54" y="179"/>
                  </a:cubicBezTo>
                  <a:cubicBezTo>
                    <a:pt x="71" y="195"/>
                    <a:pt x="104" y="216"/>
                    <a:pt x="124" y="216"/>
                  </a:cubicBezTo>
                  <a:cubicBezTo>
                    <a:pt x="157" y="195"/>
                    <a:pt x="174" y="195"/>
                    <a:pt x="190" y="162"/>
                  </a:cubicBezTo>
                  <a:cubicBezTo>
                    <a:pt x="207" y="146"/>
                    <a:pt x="227" y="129"/>
                    <a:pt x="227" y="92"/>
                  </a:cubicBezTo>
                  <a:cubicBezTo>
                    <a:pt x="207" y="59"/>
                    <a:pt x="207" y="43"/>
                    <a:pt x="174" y="26"/>
                  </a:cubicBezTo>
                  <a:cubicBezTo>
                    <a:pt x="159" y="9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8" name="Google Shape;1168;p5"/>
            <p:cNvSpPr/>
            <p:nvPr/>
          </p:nvSpPr>
          <p:spPr>
            <a:xfrm>
              <a:off x="4035950" y="31129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0" y="1"/>
                    <a:pt x="37" y="17"/>
                    <a:pt x="17" y="34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7" y="191"/>
                  </a:cubicBezTo>
                  <a:cubicBezTo>
                    <a:pt x="56" y="203"/>
                    <a:pt x="77" y="208"/>
                    <a:pt x="99" y="208"/>
                  </a:cubicBezTo>
                  <a:cubicBezTo>
                    <a:pt x="134" y="208"/>
                    <a:pt x="169" y="193"/>
                    <a:pt x="190" y="170"/>
                  </a:cubicBezTo>
                  <a:cubicBezTo>
                    <a:pt x="206" y="137"/>
                    <a:pt x="206" y="120"/>
                    <a:pt x="206" y="87"/>
                  </a:cubicBezTo>
                  <a:cubicBezTo>
                    <a:pt x="206" y="67"/>
                    <a:pt x="190" y="34"/>
                    <a:pt x="173" y="17"/>
                  </a:cubicBezTo>
                  <a:cubicBezTo>
                    <a:pt x="140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9" name="Google Shape;1169;p5"/>
            <p:cNvSpPr/>
            <p:nvPr/>
          </p:nvSpPr>
          <p:spPr>
            <a:xfrm>
              <a:off x="4029150" y="3064750"/>
              <a:ext cx="5575" cy="5025"/>
            </a:xfrm>
            <a:custGeom>
              <a:avLst/>
              <a:gdLst/>
              <a:ahLst/>
              <a:cxnLst/>
              <a:rect l="l" t="t" r="r" b="b"/>
              <a:pathLst>
                <a:path w="223" h="201" extrusionOk="0">
                  <a:moveTo>
                    <a:pt x="93" y="0"/>
                  </a:moveTo>
                  <a:cubicBezTo>
                    <a:pt x="50" y="0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lnTo>
                    <a:pt x="17" y="161"/>
                  </a:lnTo>
                  <a:cubicBezTo>
                    <a:pt x="33" y="178"/>
                    <a:pt x="66" y="194"/>
                    <a:pt x="83" y="194"/>
                  </a:cubicBezTo>
                  <a:cubicBezTo>
                    <a:pt x="93" y="199"/>
                    <a:pt x="104" y="201"/>
                    <a:pt x="114" y="201"/>
                  </a:cubicBezTo>
                  <a:cubicBezTo>
                    <a:pt x="138" y="201"/>
                    <a:pt x="158" y="189"/>
                    <a:pt x="169" y="178"/>
                  </a:cubicBezTo>
                  <a:cubicBezTo>
                    <a:pt x="186" y="161"/>
                    <a:pt x="206" y="141"/>
                    <a:pt x="206" y="108"/>
                  </a:cubicBezTo>
                  <a:cubicBezTo>
                    <a:pt x="223" y="91"/>
                    <a:pt x="206" y="58"/>
                    <a:pt x="186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0" name="Google Shape;1170;p5"/>
            <p:cNvSpPr/>
            <p:nvPr/>
          </p:nvSpPr>
          <p:spPr>
            <a:xfrm>
              <a:off x="4033375" y="30365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0" y="209"/>
                    <a:pt x="117" y="210"/>
                    <a:pt x="124" y="210"/>
                  </a:cubicBezTo>
                  <a:cubicBezTo>
                    <a:pt x="169" y="210"/>
                    <a:pt x="209" y="167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1" name="Google Shape;1171;p5"/>
            <p:cNvSpPr/>
            <p:nvPr/>
          </p:nvSpPr>
          <p:spPr>
            <a:xfrm>
              <a:off x="4043250" y="305795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0"/>
                  </a:moveTo>
                  <a:cubicBezTo>
                    <a:pt x="55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5" y="206"/>
                    <a:pt x="88" y="206"/>
                  </a:cubicBezTo>
                  <a:cubicBezTo>
                    <a:pt x="137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21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2" name="Google Shape;1172;p5"/>
            <p:cNvSpPr/>
            <p:nvPr/>
          </p:nvSpPr>
          <p:spPr>
            <a:xfrm>
              <a:off x="4041500" y="3072000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04" y="0"/>
                  </a:moveTo>
                  <a:cubicBezTo>
                    <a:pt x="86" y="0"/>
                    <a:pt x="66" y="12"/>
                    <a:pt x="54" y="24"/>
                  </a:cubicBezTo>
                  <a:cubicBezTo>
                    <a:pt x="21" y="40"/>
                    <a:pt x="1" y="57"/>
                    <a:pt x="1" y="94"/>
                  </a:cubicBezTo>
                  <a:cubicBezTo>
                    <a:pt x="1" y="110"/>
                    <a:pt x="1" y="127"/>
                    <a:pt x="21" y="143"/>
                  </a:cubicBezTo>
                  <a:lnTo>
                    <a:pt x="21" y="160"/>
                  </a:lnTo>
                  <a:cubicBezTo>
                    <a:pt x="38" y="180"/>
                    <a:pt x="71" y="197"/>
                    <a:pt x="87" y="213"/>
                  </a:cubicBezTo>
                  <a:cubicBezTo>
                    <a:pt x="158" y="213"/>
                    <a:pt x="207" y="180"/>
                    <a:pt x="207" y="127"/>
                  </a:cubicBezTo>
                  <a:cubicBezTo>
                    <a:pt x="228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5" y="7"/>
                  </a:cubicBezTo>
                  <a:cubicBezTo>
                    <a:pt x="119" y="2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3" name="Google Shape;1173;p5"/>
            <p:cNvSpPr/>
            <p:nvPr/>
          </p:nvSpPr>
          <p:spPr>
            <a:xfrm>
              <a:off x="4039450" y="3088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1"/>
                  </a:moveTo>
                  <a:cubicBezTo>
                    <a:pt x="54" y="1"/>
                    <a:pt x="15" y="47"/>
                    <a:pt x="0" y="90"/>
                  </a:cubicBezTo>
                  <a:lnTo>
                    <a:pt x="0" y="144"/>
                  </a:lnTo>
                  <a:lnTo>
                    <a:pt x="17" y="160"/>
                  </a:lnTo>
                  <a:cubicBezTo>
                    <a:pt x="33" y="193"/>
                    <a:pt x="66" y="210"/>
                    <a:pt x="83" y="210"/>
                  </a:cubicBezTo>
                  <a:cubicBezTo>
                    <a:pt x="120" y="210"/>
                    <a:pt x="136" y="210"/>
                    <a:pt x="169" y="193"/>
                  </a:cubicBezTo>
                  <a:cubicBezTo>
                    <a:pt x="186" y="177"/>
                    <a:pt x="207" y="144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4" name="Google Shape;1174;p5"/>
            <p:cNvSpPr/>
            <p:nvPr/>
          </p:nvSpPr>
          <p:spPr>
            <a:xfrm>
              <a:off x="4035950" y="30997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1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7" y="32"/>
                    <a:pt x="0" y="81"/>
                    <a:pt x="17" y="135"/>
                  </a:cubicBezTo>
                  <a:cubicBezTo>
                    <a:pt x="37" y="152"/>
                    <a:pt x="37" y="168"/>
                    <a:pt x="54" y="185"/>
                  </a:cubicBezTo>
                  <a:cubicBezTo>
                    <a:pt x="77" y="199"/>
                    <a:pt x="101" y="212"/>
                    <a:pt x="126" y="212"/>
                  </a:cubicBezTo>
                  <a:cubicBezTo>
                    <a:pt x="136" y="212"/>
                    <a:pt x="146" y="210"/>
                    <a:pt x="157" y="205"/>
                  </a:cubicBezTo>
                  <a:cubicBezTo>
                    <a:pt x="190" y="185"/>
                    <a:pt x="223" y="152"/>
                    <a:pt x="223" y="119"/>
                  </a:cubicBezTo>
                  <a:lnTo>
                    <a:pt x="223" y="65"/>
                  </a:lnTo>
                  <a:cubicBezTo>
                    <a:pt x="199" y="30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5" name="Google Shape;1175;p5"/>
            <p:cNvSpPr/>
            <p:nvPr/>
          </p:nvSpPr>
          <p:spPr>
            <a:xfrm>
              <a:off x="4089225" y="3000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9" y="0"/>
                  </a:moveTo>
                  <a:cubicBezTo>
                    <a:pt x="115" y="0"/>
                    <a:pt x="101" y="5"/>
                    <a:pt x="87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17" y="154"/>
                    <a:pt x="34" y="170"/>
                    <a:pt x="50" y="187"/>
                  </a:cubicBezTo>
                  <a:cubicBezTo>
                    <a:pt x="65" y="198"/>
                    <a:pt x="94" y="210"/>
                    <a:pt x="121" y="210"/>
                  </a:cubicBezTo>
                  <a:cubicBezTo>
                    <a:pt x="133" y="210"/>
                    <a:pt x="144" y="208"/>
                    <a:pt x="153" y="203"/>
                  </a:cubicBezTo>
                  <a:cubicBezTo>
                    <a:pt x="190" y="187"/>
                    <a:pt x="223" y="154"/>
                    <a:pt x="223" y="117"/>
                  </a:cubicBezTo>
                  <a:lnTo>
                    <a:pt x="223" y="67"/>
                  </a:lnTo>
                  <a:cubicBezTo>
                    <a:pt x="200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6" name="Google Shape;1176;p5"/>
            <p:cNvSpPr/>
            <p:nvPr/>
          </p:nvSpPr>
          <p:spPr>
            <a:xfrm>
              <a:off x="4096150" y="29592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3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49" y="190"/>
                    <a:pt x="66" y="207"/>
                    <a:pt x="103" y="207"/>
                  </a:cubicBezTo>
                  <a:cubicBezTo>
                    <a:pt x="153" y="207"/>
                    <a:pt x="206" y="174"/>
                    <a:pt x="223" y="120"/>
                  </a:cubicBezTo>
                  <a:cubicBezTo>
                    <a:pt x="223" y="87"/>
                    <a:pt x="223" y="71"/>
                    <a:pt x="206" y="33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7" name="Google Shape;1177;p5"/>
            <p:cNvSpPr/>
            <p:nvPr/>
          </p:nvSpPr>
          <p:spPr>
            <a:xfrm>
              <a:off x="4094800" y="2973200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94" y="1"/>
                  </a:moveTo>
                  <a:cubicBezTo>
                    <a:pt x="75" y="1"/>
                    <a:pt x="59" y="14"/>
                    <a:pt x="33" y="26"/>
                  </a:cubicBezTo>
                  <a:cubicBezTo>
                    <a:pt x="17" y="42"/>
                    <a:pt x="0" y="59"/>
                    <a:pt x="0" y="92"/>
                  </a:cubicBezTo>
                  <a:lnTo>
                    <a:pt x="0" y="146"/>
                  </a:lnTo>
                  <a:cubicBezTo>
                    <a:pt x="17" y="146"/>
                    <a:pt x="17" y="162"/>
                    <a:pt x="17" y="162"/>
                  </a:cubicBezTo>
                  <a:cubicBezTo>
                    <a:pt x="33" y="178"/>
                    <a:pt x="71" y="195"/>
                    <a:pt x="87" y="216"/>
                  </a:cubicBezTo>
                  <a:cubicBezTo>
                    <a:pt x="136" y="216"/>
                    <a:pt x="207" y="178"/>
                    <a:pt x="207" y="113"/>
                  </a:cubicBezTo>
                  <a:cubicBezTo>
                    <a:pt x="207" y="92"/>
                    <a:pt x="207" y="59"/>
                    <a:pt x="190" y="42"/>
                  </a:cubicBezTo>
                  <a:cubicBezTo>
                    <a:pt x="174" y="26"/>
                    <a:pt x="157" y="9"/>
                    <a:pt x="120" y="9"/>
                  </a:cubicBez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8" name="Google Shape;1178;p5"/>
            <p:cNvSpPr/>
            <p:nvPr/>
          </p:nvSpPr>
          <p:spPr>
            <a:xfrm>
              <a:off x="4097775" y="294332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1"/>
                  </a:moveTo>
                  <a:cubicBezTo>
                    <a:pt x="88" y="1"/>
                    <a:pt x="55" y="1"/>
                    <a:pt x="38" y="34"/>
                  </a:cubicBezTo>
                  <a:cubicBezTo>
                    <a:pt x="17" y="34"/>
                    <a:pt x="1" y="71"/>
                    <a:pt x="1" y="87"/>
                  </a:cubicBezTo>
                  <a:lnTo>
                    <a:pt x="1" y="137"/>
                  </a:lnTo>
                  <a:cubicBezTo>
                    <a:pt x="17" y="174"/>
                    <a:pt x="55" y="190"/>
                    <a:pt x="88" y="207"/>
                  </a:cubicBezTo>
                  <a:lnTo>
                    <a:pt x="104" y="207"/>
                  </a:lnTo>
                  <a:cubicBezTo>
                    <a:pt x="158" y="207"/>
                    <a:pt x="207" y="174"/>
                    <a:pt x="207" y="120"/>
                  </a:cubicBezTo>
                  <a:cubicBezTo>
                    <a:pt x="207" y="87"/>
                    <a:pt x="207" y="71"/>
                    <a:pt x="191" y="34"/>
                  </a:cubicBezTo>
                  <a:cubicBezTo>
                    <a:pt x="174" y="17"/>
                    <a:pt x="15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9" name="Google Shape;1179;p5"/>
            <p:cNvSpPr/>
            <p:nvPr/>
          </p:nvSpPr>
          <p:spPr>
            <a:xfrm>
              <a:off x="4075000" y="302145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25" y="1"/>
                  </a:moveTo>
                  <a:cubicBezTo>
                    <a:pt x="71" y="1"/>
                    <a:pt x="21" y="38"/>
                    <a:pt x="1" y="87"/>
                  </a:cubicBezTo>
                  <a:cubicBezTo>
                    <a:pt x="1" y="104"/>
                    <a:pt x="1" y="120"/>
                    <a:pt x="21" y="141"/>
                  </a:cubicBezTo>
                  <a:lnTo>
                    <a:pt x="21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7"/>
                    <a:pt x="207" y="120"/>
                  </a:cubicBezTo>
                  <a:cubicBezTo>
                    <a:pt x="228" y="87"/>
                    <a:pt x="207" y="71"/>
                    <a:pt x="190" y="54"/>
                  </a:cubicBezTo>
                  <a:cubicBezTo>
                    <a:pt x="174" y="17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0" name="Google Shape;1180;p5"/>
            <p:cNvSpPr/>
            <p:nvPr/>
          </p:nvSpPr>
          <p:spPr>
            <a:xfrm>
              <a:off x="4092625" y="2989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4"/>
                    <a:pt x="54" y="210"/>
                    <a:pt x="87" y="210"/>
                  </a:cubicBezTo>
                  <a:cubicBezTo>
                    <a:pt x="120" y="210"/>
                    <a:pt x="141" y="210"/>
                    <a:pt x="174" y="194"/>
                  </a:cubicBezTo>
                  <a:cubicBezTo>
                    <a:pt x="190" y="177"/>
                    <a:pt x="207" y="140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4" y="20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1" name="Google Shape;1181;p5"/>
            <p:cNvSpPr/>
            <p:nvPr/>
          </p:nvSpPr>
          <p:spPr>
            <a:xfrm>
              <a:off x="4015750" y="3070700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9" y="0"/>
                  </a:moveTo>
                  <a:cubicBezTo>
                    <a:pt x="68" y="0"/>
                    <a:pt x="39" y="13"/>
                    <a:pt x="21" y="43"/>
                  </a:cubicBezTo>
                  <a:cubicBezTo>
                    <a:pt x="0" y="59"/>
                    <a:pt x="0" y="92"/>
                    <a:pt x="0" y="109"/>
                  </a:cubicBezTo>
                  <a:lnTo>
                    <a:pt x="0" y="146"/>
                  </a:lnTo>
                  <a:cubicBezTo>
                    <a:pt x="21" y="162"/>
                    <a:pt x="21" y="179"/>
                    <a:pt x="37" y="179"/>
                  </a:cubicBezTo>
                  <a:cubicBezTo>
                    <a:pt x="59" y="194"/>
                    <a:pt x="86" y="202"/>
                    <a:pt x="111" y="202"/>
                  </a:cubicBezTo>
                  <a:cubicBezTo>
                    <a:pt x="142" y="202"/>
                    <a:pt x="172" y="190"/>
                    <a:pt x="190" y="162"/>
                  </a:cubicBezTo>
                  <a:cubicBezTo>
                    <a:pt x="206" y="146"/>
                    <a:pt x="206" y="129"/>
                    <a:pt x="206" y="92"/>
                  </a:cubicBezTo>
                  <a:cubicBezTo>
                    <a:pt x="206" y="59"/>
                    <a:pt x="190" y="43"/>
                    <a:pt x="173" y="26"/>
                  </a:cubicBezTo>
                  <a:cubicBezTo>
                    <a:pt x="151" y="9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2" name="Google Shape;1182;p5"/>
            <p:cNvSpPr/>
            <p:nvPr/>
          </p:nvSpPr>
          <p:spPr>
            <a:xfrm>
              <a:off x="4019250" y="30567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6" y="207"/>
                    <a:pt x="169" y="190"/>
                  </a:cubicBezTo>
                  <a:cubicBezTo>
                    <a:pt x="190" y="174"/>
                    <a:pt x="206" y="153"/>
                    <a:pt x="206" y="120"/>
                  </a:cubicBezTo>
                  <a:cubicBezTo>
                    <a:pt x="206" y="87"/>
                    <a:pt x="206" y="71"/>
                    <a:pt x="190" y="34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3" name="Google Shape;1183;p5"/>
            <p:cNvSpPr/>
            <p:nvPr/>
          </p:nvSpPr>
          <p:spPr>
            <a:xfrm>
              <a:off x="4046675" y="3030375"/>
              <a:ext cx="5675" cy="5075"/>
            </a:xfrm>
            <a:custGeom>
              <a:avLst/>
              <a:gdLst/>
              <a:ahLst/>
              <a:cxnLst/>
              <a:rect l="l" t="t" r="r" b="b"/>
              <a:pathLst>
                <a:path w="227" h="203" extrusionOk="0">
                  <a:moveTo>
                    <a:pt x="113" y="0"/>
                  </a:moveTo>
                  <a:cubicBezTo>
                    <a:pt x="85" y="0"/>
                    <a:pt x="55" y="12"/>
                    <a:pt x="37" y="40"/>
                  </a:cubicBezTo>
                  <a:cubicBezTo>
                    <a:pt x="21" y="56"/>
                    <a:pt x="0" y="93"/>
                    <a:pt x="21" y="110"/>
                  </a:cubicBezTo>
                  <a:lnTo>
                    <a:pt x="21" y="143"/>
                  </a:lnTo>
                  <a:cubicBezTo>
                    <a:pt x="21" y="159"/>
                    <a:pt x="37" y="176"/>
                    <a:pt x="54" y="176"/>
                  </a:cubicBezTo>
                  <a:cubicBezTo>
                    <a:pt x="65" y="190"/>
                    <a:pt x="86" y="203"/>
                    <a:pt x="104" y="203"/>
                  </a:cubicBezTo>
                  <a:cubicBezTo>
                    <a:pt x="111" y="203"/>
                    <a:pt x="118" y="201"/>
                    <a:pt x="124" y="196"/>
                  </a:cubicBezTo>
                  <a:cubicBezTo>
                    <a:pt x="157" y="196"/>
                    <a:pt x="173" y="196"/>
                    <a:pt x="190" y="159"/>
                  </a:cubicBezTo>
                  <a:cubicBezTo>
                    <a:pt x="206" y="143"/>
                    <a:pt x="227" y="110"/>
                    <a:pt x="227" y="93"/>
                  </a:cubicBezTo>
                  <a:cubicBezTo>
                    <a:pt x="227" y="56"/>
                    <a:pt x="206" y="40"/>
                    <a:pt x="173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4" name="Google Shape;1184;p5"/>
            <p:cNvSpPr/>
            <p:nvPr/>
          </p:nvSpPr>
          <p:spPr>
            <a:xfrm>
              <a:off x="4024400" y="30923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50" y="17"/>
                    <a:pt x="33" y="17"/>
                  </a:cubicBezTo>
                  <a:cubicBezTo>
                    <a:pt x="17" y="33"/>
                    <a:pt x="0" y="66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95" y="209"/>
                    <a:pt x="104" y="211"/>
                    <a:pt x="112" y="211"/>
                  </a:cubicBezTo>
                  <a:cubicBezTo>
                    <a:pt x="154" y="211"/>
                    <a:pt x="193" y="178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0" y="17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5" name="Google Shape;1185;p5"/>
            <p:cNvSpPr/>
            <p:nvPr/>
          </p:nvSpPr>
          <p:spPr>
            <a:xfrm>
              <a:off x="4055325" y="30674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87" y="1"/>
                    <a:pt x="33" y="34"/>
                    <a:pt x="17" y="71"/>
                  </a:cubicBezTo>
                  <a:lnTo>
                    <a:pt x="17" y="104"/>
                  </a:lnTo>
                  <a:cubicBezTo>
                    <a:pt x="0" y="120"/>
                    <a:pt x="17" y="137"/>
                    <a:pt x="17" y="157"/>
                  </a:cubicBezTo>
                  <a:cubicBezTo>
                    <a:pt x="33" y="174"/>
                    <a:pt x="50" y="190"/>
                    <a:pt x="66" y="207"/>
                  </a:cubicBezTo>
                  <a:lnTo>
                    <a:pt x="103" y="207"/>
                  </a:ln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6" name="Google Shape;1186;p5"/>
            <p:cNvSpPr/>
            <p:nvPr/>
          </p:nvSpPr>
          <p:spPr>
            <a:xfrm>
              <a:off x="4056150" y="3132675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120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4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7" y="202"/>
                    <a:pt x="173" y="190"/>
                  </a:cubicBezTo>
                  <a:cubicBezTo>
                    <a:pt x="190" y="173"/>
                    <a:pt x="206" y="157"/>
                    <a:pt x="206" y="124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7" name="Google Shape;1187;p5"/>
            <p:cNvSpPr/>
            <p:nvPr/>
          </p:nvSpPr>
          <p:spPr>
            <a:xfrm>
              <a:off x="4055725" y="3053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3" y="0"/>
                  </a:moveTo>
                  <a:cubicBezTo>
                    <a:pt x="91" y="0"/>
                    <a:pt x="57" y="16"/>
                    <a:pt x="34" y="37"/>
                  </a:cubicBezTo>
                  <a:cubicBezTo>
                    <a:pt x="17" y="53"/>
                    <a:pt x="1" y="86"/>
                    <a:pt x="1" y="123"/>
                  </a:cubicBezTo>
                  <a:cubicBezTo>
                    <a:pt x="1" y="123"/>
                    <a:pt x="1" y="140"/>
                    <a:pt x="17" y="140"/>
                  </a:cubicBezTo>
                  <a:cubicBezTo>
                    <a:pt x="17" y="156"/>
                    <a:pt x="34" y="173"/>
                    <a:pt x="50" y="189"/>
                  </a:cubicBezTo>
                  <a:cubicBezTo>
                    <a:pt x="65" y="204"/>
                    <a:pt x="84" y="210"/>
                    <a:pt x="104" y="210"/>
                  </a:cubicBezTo>
                  <a:cubicBezTo>
                    <a:pt x="135" y="210"/>
                    <a:pt x="168" y="195"/>
                    <a:pt x="190" y="173"/>
                  </a:cubicBezTo>
                  <a:cubicBezTo>
                    <a:pt x="207" y="140"/>
                    <a:pt x="223" y="123"/>
                    <a:pt x="207" y="86"/>
                  </a:cubicBezTo>
                  <a:cubicBezTo>
                    <a:pt x="207" y="70"/>
                    <a:pt x="190" y="37"/>
                    <a:pt x="174" y="20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8" name="Google Shape;1188;p5"/>
            <p:cNvSpPr/>
            <p:nvPr/>
          </p:nvSpPr>
          <p:spPr>
            <a:xfrm>
              <a:off x="4057900" y="304027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1"/>
                  </a:moveTo>
                  <a:cubicBezTo>
                    <a:pt x="106" y="1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07" y="72"/>
                  </a:cubicBezTo>
                  <a:cubicBezTo>
                    <a:pt x="193" y="32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9" name="Google Shape;1189;p5"/>
            <p:cNvSpPr/>
            <p:nvPr/>
          </p:nvSpPr>
          <p:spPr>
            <a:xfrm>
              <a:off x="4058300" y="31188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4" y="0"/>
                  </a:moveTo>
                  <a:cubicBezTo>
                    <a:pt x="75" y="0"/>
                    <a:pt x="47" y="13"/>
                    <a:pt x="17" y="40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3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60" y="192"/>
                    <a:pt x="76" y="203"/>
                    <a:pt x="95" y="203"/>
                  </a:cubicBezTo>
                  <a:cubicBezTo>
                    <a:pt x="103" y="203"/>
                    <a:pt x="111" y="201"/>
                    <a:pt x="120" y="197"/>
                  </a:cubicBezTo>
                  <a:cubicBezTo>
                    <a:pt x="137" y="197"/>
                    <a:pt x="174" y="197"/>
                    <a:pt x="191" y="164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61"/>
                    <a:pt x="191" y="40"/>
                    <a:pt x="174" y="23"/>
                  </a:cubicBezTo>
                  <a:cubicBezTo>
                    <a:pt x="150" y="9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0" name="Google Shape;1190;p5"/>
            <p:cNvSpPr/>
            <p:nvPr/>
          </p:nvSpPr>
          <p:spPr>
            <a:xfrm>
              <a:off x="4065225" y="30781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6" y="0"/>
                    <a:pt x="33" y="17"/>
                  </a:cubicBezTo>
                  <a:cubicBezTo>
                    <a:pt x="17" y="37"/>
                    <a:pt x="0" y="54"/>
                    <a:pt x="0" y="87"/>
                  </a:cubicBezTo>
                  <a:lnTo>
                    <a:pt x="0" y="140"/>
                  </a:lnTo>
                  <a:lnTo>
                    <a:pt x="17" y="157"/>
                  </a:lnTo>
                  <a:cubicBezTo>
                    <a:pt x="33" y="190"/>
                    <a:pt x="66" y="206"/>
                    <a:pt x="83" y="206"/>
                  </a:cubicBezTo>
                  <a:cubicBezTo>
                    <a:pt x="136" y="206"/>
                    <a:pt x="206" y="173"/>
                    <a:pt x="206" y="120"/>
                  </a:cubicBezTo>
                  <a:cubicBezTo>
                    <a:pt x="206" y="87"/>
                    <a:pt x="206" y="70"/>
                    <a:pt x="186" y="37"/>
                  </a:cubicBezTo>
                  <a:cubicBezTo>
                    <a:pt x="169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1" name="Google Shape;1191;p5"/>
            <p:cNvSpPr/>
            <p:nvPr/>
          </p:nvSpPr>
          <p:spPr>
            <a:xfrm>
              <a:off x="4048425" y="30165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1" y="1"/>
                    <a:pt x="99" y="3"/>
                    <a:pt x="87" y="7"/>
                  </a:cubicBezTo>
                  <a:cubicBezTo>
                    <a:pt x="33" y="28"/>
                    <a:pt x="0" y="94"/>
                    <a:pt x="17" y="147"/>
                  </a:cubicBezTo>
                  <a:cubicBezTo>
                    <a:pt x="33" y="164"/>
                    <a:pt x="33" y="164"/>
                    <a:pt x="54" y="180"/>
                  </a:cubicBezTo>
                  <a:cubicBezTo>
                    <a:pt x="65" y="192"/>
                    <a:pt x="94" y="204"/>
                    <a:pt x="122" y="204"/>
                  </a:cubicBezTo>
                  <a:cubicBezTo>
                    <a:pt x="134" y="204"/>
                    <a:pt x="146" y="202"/>
                    <a:pt x="157" y="197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198" y="20"/>
                    <a:pt x="16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2" name="Google Shape;1192;p5"/>
            <p:cNvSpPr/>
            <p:nvPr/>
          </p:nvSpPr>
          <p:spPr>
            <a:xfrm>
              <a:off x="4061300" y="30914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87" y="0"/>
                  </a:moveTo>
                  <a:cubicBezTo>
                    <a:pt x="17" y="21"/>
                    <a:pt x="0" y="87"/>
                    <a:pt x="17" y="140"/>
                  </a:cubicBezTo>
                  <a:cubicBezTo>
                    <a:pt x="29" y="177"/>
                    <a:pt x="72" y="196"/>
                    <a:pt x="115" y="196"/>
                  </a:cubicBezTo>
                  <a:cubicBezTo>
                    <a:pt x="129" y="196"/>
                    <a:pt x="144" y="194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3" y="140"/>
                    <a:pt x="223" y="103"/>
                    <a:pt x="223" y="70"/>
                  </a:cubicBezTo>
                  <a:cubicBezTo>
                    <a:pt x="207" y="21"/>
                    <a:pt x="17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3" name="Google Shape;1193;p5"/>
            <p:cNvSpPr/>
            <p:nvPr/>
          </p:nvSpPr>
          <p:spPr>
            <a:xfrm>
              <a:off x="4060475" y="31048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33"/>
                    <a:pt x="17" y="66"/>
                    <a:pt x="0" y="83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86"/>
                    <a:pt x="66" y="206"/>
                    <a:pt x="87" y="206"/>
                  </a:cubicBezTo>
                  <a:cubicBezTo>
                    <a:pt x="95" y="208"/>
                    <a:pt x="104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83"/>
                    <a:pt x="207" y="66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4" name="Google Shape;1194;p5"/>
            <p:cNvSpPr/>
            <p:nvPr/>
          </p:nvSpPr>
          <p:spPr>
            <a:xfrm>
              <a:off x="4048000" y="31098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8" y="1"/>
                  </a:moveTo>
                  <a:cubicBezTo>
                    <a:pt x="55" y="1"/>
                    <a:pt x="15" y="46"/>
                    <a:pt x="1" y="88"/>
                  </a:cubicBezTo>
                  <a:lnTo>
                    <a:pt x="1" y="141"/>
                  </a:lnTo>
                  <a:cubicBezTo>
                    <a:pt x="17" y="174"/>
                    <a:pt x="50" y="191"/>
                    <a:pt x="87" y="211"/>
                  </a:cubicBezTo>
                  <a:cubicBezTo>
                    <a:pt x="153" y="211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3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5" name="Google Shape;1195;p5"/>
            <p:cNvSpPr/>
            <p:nvPr/>
          </p:nvSpPr>
          <p:spPr>
            <a:xfrm>
              <a:off x="4042850" y="29933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0"/>
                  </a:moveTo>
                  <a:cubicBezTo>
                    <a:pt x="96" y="0"/>
                    <a:pt x="83" y="2"/>
                    <a:pt x="71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3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23" y="109"/>
                    <a:pt x="207" y="60"/>
                  </a:cubicBezTo>
                  <a:cubicBezTo>
                    <a:pt x="194" y="20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6" name="Google Shape;1196;p5"/>
            <p:cNvSpPr/>
            <p:nvPr/>
          </p:nvSpPr>
          <p:spPr>
            <a:xfrm>
              <a:off x="4044600" y="3042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50" y="0"/>
                    <a:pt x="34" y="37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7" y="173"/>
                    <a:pt x="50" y="190"/>
                    <a:pt x="83" y="206"/>
                  </a:cubicBezTo>
                  <a:lnTo>
                    <a:pt x="104" y="206"/>
                  </a:lnTo>
                  <a:cubicBezTo>
                    <a:pt x="153" y="206"/>
                    <a:pt x="207" y="173"/>
                    <a:pt x="207" y="120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7" name="Google Shape;1197;p5"/>
            <p:cNvSpPr/>
            <p:nvPr/>
          </p:nvSpPr>
          <p:spPr>
            <a:xfrm>
              <a:off x="4058725" y="3026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7" y="0"/>
                  </a:moveTo>
                  <a:cubicBezTo>
                    <a:pt x="95" y="0"/>
                    <a:pt x="82" y="3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1"/>
                    <a:pt x="69" y="209"/>
                    <a:pt x="110" y="209"/>
                  </a:cubicBezTo>
                  <a:cubicBezTo>
                    <a:pt x="126" y="209"/>
                    <a:pt x="142" y="205"/>
                    <a:pt x="157" y="196"/>
                  </a:cubicBezTo>
                  <a:cubicBezTo>
                    <a:pt x="207" y="180"/>
                    <a:pt x="223" y="126"/>
                    <a:pt x="207" y="76"/>
                  </a:cubicBezTo>
                  <a:cubicBezTo>
                    <a:pt x="194" y="23"/>
                    <a:pt x="150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8" name="Google Shape;1198;p5"/>
            <p:cNvSpPr/>
            <p:nvPr/>
          </p:nvSpPr>
          <p:spPr>
            <a:xfrm>
              <a:off x="4050175" y="3094400"/>
              <a:ext cx="5575" cy="5150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6" y="0"/>
                  </a:moveTo>
                  <a:cubicBezTo>
                    <a:pt x="106" y="0"/>
                    <a:pt x="96" y="2"/>
                    <a:pt x="87" y="6"/>
                  </a:cubicBezTo>
                  <a:cubicBezTo>
                    <a:pt x="17" y="22"/>
                    <a:pt x="0" y="88"/>
                    <a:pt x="17" y="142"/>
                  </a:cubicBezTo>
                  <a:cubicBezTo>
                    <a:pt x="17" y="158"/>
                    <a:pt x="33" y="175"/>
                    <a:pt x="50" y="175"/>
                  </a:cubicBezTo>
                  <a:cubicBezTo>
                    <a:pt x="59" y="196"/>
                    <a:pt x="81" y="205"/>
                    <a:pt x="104" y="205"/>
                  </a:cubicBezTo>
                  <a:cubicBezTo>
                    <a:pt x="121" y="205"/>
                    <a:pt x="139" y="200"/>
                    <a:pt x="153" y="191"/>
                  </a:cubicBezTo>
                  <a:cubicBezTo>
                    <a:pt x="190" y="191"/>
                    <a:pt x="223" y="158"/>
                    <a:pt x="223" y="109"/>
                  </a:cubicBezTo>
                  <a:lnTo>
                    <a:pt x="223" y="72"/>
                  </a:lnTo>
                  <a:cubicBezTo>
                    <a:pt x="196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9" name="Google Shape;1199;p5"/>
            <p:cNvSpPr/>
            <p:nvPr/>
          </p:nvSpPr>
          <p:spPr>
            <a:xfrm>
              <a:off x="4063475" y="29978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1" y="0"/>
                  </a:moveTo>
                  <a:cubicBezTo>
                    <a:pt x="90" y="0"/>
                    <a:pt x="56" y="14"/>
                    <a:pt x="33" y="35"/>
                  </a:cubicBezTo>
                  <a:cubicBezTo>
                    <a:pt x="17" y="72"/>
                    <a:pt x="0" y="88"/>
                    <a:pt x="0" y="121"/>
                  </a:cubicBezTo>
                  <a:lnTo>
                    <a:pt x="17" y="138"/>
                  </a:lnTo>
                  <a:cubicBezTo>
                    <a:pt x="17" y="158"/>
                    <a:pt x="33" y="175"/>
                    <a:pt x="50" y="191"/>
                  </a:cubicBezTo>
                  <a:cubicBezTo>
                    <a:pt x="64" y="204"/>
                    <a:pt x="82" y="209"/>
                    <a:pt x="101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23" y="121"/>
                    <a:pt x="223" y="72"/>
                    <a:pt x="173" y="18"/>
                  </a:cubicBezTo>
                  <a:cubicBezTo>
                    <a:pt x="159" y="5"/>
                    <a:pt x="14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0" name="Google Shape;1200;p5"/>
            <p:cNvSpPr/>
            <p:nvPr/>
          </p:nvSpPr>
          <p:spPr>
            <a:xfrm>
              <a:off x="4051400" y="308202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4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17" y="68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8" y="171"/>
                    <a:pt x="54" y="192"/>
                  </a:cubicBezTo>
                  <a:cubicBezTo>
                    <a:pt x="71" y="208"/>
                    <a:pt x="87" y="208"/>
                    <a:pt x="120" y="208"/>
                  </a:cubicBezTo>
                  <a:cubicBezTo>
                    <a:pt x="157" y="208"/>
                    <a:pt x="174" y="192"/>
                    <a:pt x="190" y="171"/>
                  </a:cubicBezTo>
                  <a:cubicBezTo>
                    <a:pt x="207" y="155"/>
                    <a:pt x="223" y="122"/>
                    <a:pt x="207" y="89"/>
                  </a:cubicBezTo>
                  <a:cubicBezTo>
                    <a:pt x="207" y="68"/>
                    <a:pt x="207" y="35"/>
                    <a:pt x="174" y="18"/>
                  </a:cubicBezTo>
                  <a:cubicBezTo>
                    <a:pt x="161" y="6"/>
                    <a:pt x="143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1" name="Google Shape;1201;p5"/>
            <p:cNvSpPr/>
            <p:nvPr/>
          </p:nvSpPr>
          <p:spPr>
            <a:xfrm>
              <a:off x="4062650" y="30146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83" y="1"/>
                  </a:moveTo>
                  <a:cubicBezTo>
                    <a:pt x="50" y="17"/>
                    <a:pt x="33" y="34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28" y="172"/>
                    <a:pt x="68" y="201"/>
                    <a:pt x="107" y="201"/>
                  </a:cubicBezTo>
                  <a:cubicBezTo>
                    <a:pt x="123" y="201"/>
                    <a:pt x="139" y="197"/>
                    <a:pt x="153" y="186"/>
                  </a:cubicBezTo>
                  <a:cubicBezTo>
                    <a:pt x="206" y="170"/>
                    <a:pt x="239" y="120"/>
                    <a:pt x="206" y="67"/>
                  </a:cubicBezTo>
                  <a:cubicBezTo>
                    <a:pt x="206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2" name="Google Shape;1202;p5"/>
            <p:cNvSpPr/>
            <p:nvPr/>
          </p:nvSpPr>
          <p:spPr>
            <a:xfrm>
              <a:off x="4352075" y="30851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4" y="1"/>
                  </a:moveTo>
                  <a:cubicBezTo>
                    <a:pt x="99" y="1"/>
                    <a:pt x="84" y="5"/>
                    <a:pt x="70" y="14"/>
                  </a:cubicBezTo>
                  <a:cubicBezTo>
                    <a:pt x="17" y="31"/>
                    <a:pt x="0" y="84"/>
                    <a:pt x="17" y="134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7"/>
                    <a:pt x="153" y="204"/>
                  </a:cubicBezTo>
                  <a:cubicBezTo>
                    <a:pt x="206" y="187"/>
                    <a:pt x="223" y="117"/>
                    <a:pt x="206" y="68"/>
                  </a:cubicBezTo>
                  <a:cubicBezTo>
                    <a:pt x="194" y="29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3" name="Google Shape;1203;p5"/>
            <p:cNvSpPr/>
            <p:nvPr/>
          </p:nvSpPr>
          <p:spPr>
            <a:xfrm>
              <a:off x="4231775" y="3048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4" y="17"/>
                    <a:pt x="38" y="34"/>
                  </a:cubicBezTo>
                  <a:cubicBezTo>
                    <a:pt x="17" y="50"/>
                    <a:pt x="1" y="71"/>
                    <a:pt x="1" y="87"/>
                  </a:cubicBezTo>
                  <a:lnTo>
                    <a:pt x="1" y="153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190" y="174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34"/>
                    <a:pt x="141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4" name="Google Shape;1204;p5"/>
            <p:cNvSpPr/>
            <p:nvPr/>
          </p:nvSpPr>
          <p:spPr>
            <a:xfrm>
              <a:off x="4243025" y="306037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4" y="1"/>
                  </a:moveTo>
                  <a:cubicBezTo>
                    <a:pt x="64" y="1"/>
                    <a:pt x="35" y="14"/>
                    <a:pt x="17" y="43"/>
                  </a:cubicBezTo>
                  <a:cubicBezTo>
                    <a:pt x="0" y="60"/>
                    <a:pt x="0" y="93"/>
                    <a:pt x="0" y="109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55" y="194"/>
                    <a:pt x="82" y="202"/>
                    <a:pt x="107" y="202"/>
                  </a:cubicBezTo>
                  <a:cubicBezTo>
                    <a:pt x="138" y="202"/>
                    <a:pt x="168" y="190"/>
                    <a:pt x="186" y="163"/>
                  </a:cubicBezTo>
                  <a:cubicBezTo>
                    <a:pt x="206" y="146"/>
                    <a:pt x="206" y="109"/>
                    <a:pt x="206" y="93"/>
                  </a:cubicBezTo>
                  <a:cubicBezTo>
                    <a:pt x="206" y="60"/>
                    <a:pt x="186" y="43"/>
                    <a:pt x="169" y="27"/>
                  </a:cubicBezTo>
                  <a:cubicBezTo>
                    <a:pt x="147" y="10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5" name="Google Shape;1205;p5"/>
            <p:cNvSpPr/>
            <p:nvPr/>
          </p:nvSpPr>
          <p:spPr>
            <a:xfrm>
              <a:off x="4235700" y="3023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86" y="0"/>
                    <a:pt x="76" y="1"/>
                    <a:pt x="66" y="4"/>
                  </a:cubicBezTo>
                  <a:cubicBezTo>
                    <a:pt x="17" y="37"/>
                    <a:pt x="0" y="91"/>
                    <a:pt x="17" y="140"/>
                  </a:cubicBezTo>
                  <a:cubicBezTo>
                    <a:pt x="17" y="161"/>
                    <a:pt x="33" y="177"/>
                    <a:pt x="33" y="177"/>
                  </a:cubicBezTo>
                  <a:cubicBezTo>
                    <a:pt x="66" y="210"/>
                    <a:pt x="120" y="210"/>
                    <a:pt x="153" y="210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43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6" name="Google Shape;1206;p5"/>
            <p:cNvSpPr/>
            <p:nvPr/>
          </p:nvSpPr>
          <p:spPr>
            <a:xfrm>
              <a:off x="4240450" y="29927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6" y="1"/>
                  </a:moveTo>
                  <a:cubicBezTo>
                    <a:pt x="112" y="1"/>
                    <a:pt x="97" y="5"/>
                    <a:pt x="83" y="14"/>
                  </a:cubicBezTo>
                  <a:cubicBezTo>
                    <a:pt x="33" y="30"/>
                    <a:pt x="0" y="84"/>
                    <a:pt x="17" y="133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6"/>
                    <a:pt x="153" y="204"/>
                  </a:cubicBezTo>
                  <a:cubicBezTo>
                    <a:pt x="206" y="187"/>
                    <a:pt x="239" y="117"/>
                    <a:pt x="223" y="68"/>
                  </a:cubicBez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7" name="Google Shape;1207;p5"/>
            <p:cNvSpPr/>
            <p:nvPr/>
          </p:nvSpPr>
          <p:spPr>
            <a:xfrm>
              <a:off x="4239500" y="30115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121" y="1"/>
                  </a:moveTo>
                  <a:cubicBezTo>
                    <a:pt x="71" y="1"/>
                    <a:pt x="17" y="38"/>
                    <a:pt x="1" y="88"/>
                  </a:cubicBezTo>
                  <a:lnTo>
                    <a:pt x="1" y="141"/>
                  </a:lnTo>
                  <a:cubicBezTo>
                    <a:pt x="17" y="158"/>
                    <a:pt x="17" y="158"/>
                    <a:pt x="17" y="174"/>
                  </a:cubicBezTo>
                  <a:cubicBezTo>
                    <a:pt x="38" y="191"/>
                    <a:pt x="71" y="207"/>
                    <a:pt x="88" y="207"/>
                  </a:cubicBezTo>
                  <a:cubicBezTo>
                    <a:pt x="98" y="210"/>
                    <a:pt x="108" y="212"/>
                    <a:pt x="118" y="212"/>
                  </a:cubicBezTo>
                  <a:cubicBezTo>
                    <a:pt x="171" y="212"/>
                    <a:pt x="207" y="167"/>
                    <a:pt x="207" y="125"/>
                  </a:cubicBezTo>
                  <a:cubicBezTo>
                    <a:pt x="207" y="104"/>
                    <a:pt x="207" y="71"/>
                    <a:pt x="191" y="55"/>
                  </a:cubicBezTo>
                  <a:cubicBezTo>
                    <a:pt x="174" y="22"/>
                    <a:pt x="158" y="22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8" name="Google Shape;1208;p5"/>
            <p:cNvSpPr/>
            <p:nvPr/>
          </p:nvSpPr>
          <p:spPr>
            <a:xfrm>
              <a:off x="4229200" y="2986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0" y="0"/>
                  </a:moveTo>
                  <a:cubicBezTo>
                    <a:pt x="56" y="0"/>
                    <a:pt x="17" y="45"/>
                    <a:pt x="17" y="87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17" y="141"/>
                    <a:pt x="17" y="157"/>
                    <a:pt x="38" y="157"/>
                  </a:cubicBezTo>
                  <a:cubicBezTo>
                    <a:pt x="54" y="190"/>
                    <a:pt x="71" y="190"/>
                    <a:pt x="104" y="211"/>
                  </a:cubicBezTo>
                  <a:cubicBezTo>
                    <a:pt x="157" y="211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7" y="5"/>
                    <a:pt x="141" y="5"/>
                  </a:cubicBez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9" name="Google Shape;1209;p5"/>
            <p:cNvSpPr/>
            <p:nvPr/>
          </p:nvSpPr>
          <p:spPr>
            <a:xfrm>
              <a:off x="4230550" y="29723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3" y="23"/>
                    <a:pt x="0" y="93"/>
                    <a:pt x="17" y="147"/>
                  </a:cubicBezTo>
                  <a:cubicBezTo>
                    <a:pt x="42" y="184"/>
                    <a:pt x="78" y="202"/>
                    <a:pt x="115" y="202"/>
                  </a:cubicBezTo>
                  <a:cubicBezTo>
                    <a:pt x="128" y="202"/>
                    <a:pt x="140" y="200"/>
                    <a:pt x="153" y="196"/>
                  </a:cubicBezTo>
                  <a:cubicBezTo>
                    <a:pt x="223" y="180"/>
                    <a:pt x="239" y="109"/>
                    <a:pt x="223" y="60"/>
                  </a:cubicBezTo>
                  <a:cubicBezTo>
                    <a:pt x="210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0" name="Google Shape;1210;p5"/>
            <p:cNvSpPr/>
            <p:nvPr/>
          </p:nvSpPr>
          <p:spPr>
            <a:xfrm>
              <a:off x="4229625" y="300032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0"/>
                  </a:moveTo>
                  <a:cubicBezTo>
                    <a:pt x="106" y="0"/>
                    <a:pt x="96" y="2"/>
                    <a:pt x="87" y="5"/>
                  </a:cubicBezTo>
                  <a:cubicBezTo>
                    <a:pt x="37" y="38"/>
                    <a:pt x="0" y="91"/>
                    <a:pt x="37" y="141"/>
                  </a:cubicBezTo>
                  <a:cubicBezTo>
                    <a:pt x="51" y="185"/>
                    <a:pt x="87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27" y="194"/>
                    <a:pt x="243" y="124"/>
                    <a:pt x="227" y="75"/>
                  </a:cubicBezTo>
                  <a:cubicBezTo>
                    <a:pt x="210" y="31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1" name="Google Shape;1211;p5"/>
            <p:cNvSpPr/>
            <p:nvPr/>
          </p:nvSpPr>
          <p:spPr>
            <a:xfrm>
              <a:off x="4270025" y="30475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41" y="1"/>
                    <a:pt x="0" y="47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94"/>
                    <a:pt x="54" y="194"/>
                    <a:pt x="87" y="210"/>
                  </a:cubicBezTo>
                  <a:cubicBezTo>
                    <a:pt x="136" y="210"/>
                    <a:pt x="190" y="177"/>
                    <a:pt x="206" y="128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4" y="25"/>
                    <a:pt x="136" y="4"/>
                    <a:pt x="120" y="4"/>
                  </a:cubicBezTo>
                  <a:cubicBezTo>
                    <a:pt x="112" y="2"/>
                    <a:pt x="103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2" name="Google Shape;1212;p5"/>
            <p:cNvSpPr/>
            <p:nvPr/>
          </p:nvSpPr>
          <p:spPr>
            <a:xfrm>
              <a:off x="4244675" y="3047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8"/>
                    <a:pt x="0" y="94"/>
                    <a:pt x="37" y="147"/>
                  </a:cubicBezTo>
                  <a:cubicBezTo>
                    <a:pt x="50" y="184"/>
                    <a:pt x="81" y="203"/>
                    <a:pt x="125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80"/>
                    <a:pt x="243" y="110"/>
                    <a:pt x="223" y="61"/>
                  </a:cubicBezTo>
                  <a:cubicBezTo>
                    <a:pt x="210" y="20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3" name="Google Shape;1213;p5"/>
            <p:cNvSpPr/>
            <p:nvPr/>
          </p:nvSpPr>
          <p:spPr>
            <a:xfrm>
              <a:off x="4276000" y="3021050"/>
              <a:ext cx="5700" cy="5325"/>
            </a:xfrm>
            <a:custGeom>
              <a:avLst/>
              <a:gdLst/>
              <a:ahLst/>
              <a:cxnLst/>
              <a:rect l="l" t="t" r="r" b="b"/>
              <a:pathLst>
                <a:path w="228" h="213" extrusionOk="0">
                  <a:moveTo>
                    <a:pt x="104" y="0"/>
                  </a:moveTo>
                  <a:cubicBezTo>
                    <a:pt x="71" y="17"/>
                    <a:pt x="54" y="17"/>
                    <a:pt x="38" y="54"/>
                  </a:cubicBezTo>
                  <a:cubicBezTo>
                    <a:pt x="21" y="70"/>
                    <a:pt x="0" y="103"/>
                    <a:pt x="0" y="120"/>
                  </a:cubicBezTo>
                  <a:cubicBezTo>
                    <a:pt x="0" y="136"/>
                    <a:pt x="0" y="136"/>
                    <a:pt x="21" y="157"/>
                  </a:cubicBezTo>
                  <a:cubicBezTo>
                    <a:pt x="21" y="173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1"/>
                    <a:pt x="190" y="173"/>
                  </a:cubicBezTo>
                  <a:cubicBezTo>
                    <a:pt x="207" y="157"/>
                    <a:pt x="227" y="120"/>
                    <a:pt x="207" y="103"/>
                  </a:cubicBezTo>
                  <a:cubicBezTo>
                    <a:pt x="207" y="70"/>
                    <a:pt x="190" y="54"/>
                    <a:pt x="174" y="33"/>
                  </a:cubicBezTo>
                  <a:cubicBezTo>
                    <a:pt x="157" y="17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4" name="Google Shape;1214;p5"/>
            <p:cNvSpPr/>
            <p:nvPr/>
          </p:nvSpPr>
          <p:spPr>
            <a:xfrm>
              <a:off x="4264450" y="3001775"/>
              <a:ext cx="3850" cy="4250"/>
            </a:xfrm>
            <a:custGeom>
              <a:avLst/>
              <a:gdLst/>
              <a:ahLst/>
              <a:cxnLst/>
              <a:rect l="l" t="t" r="r" b="b"/>
              <a:pathLst>
                <a:path w="154" h="170" extrusionOk="0">
                  <a:moveTo>
                    <a:pt x="17" y="0"/>
                  </a:moveTo>
                  <a:cubicBezTo>
                    <a:pt x="17" y="17"/>
                    <a:pt x="1" y="33"/>
                    <a:pt x="1" y="50"/>
                  </a:cubicBezTo>
                  <a:cubicBezTo>
                    <a:pt x="1" y="66"/>
                    <a:pt x="1" y="83"/>
                    <a:pt x="17" y="103"/>
                  </a:cubicBezTo>
                  <a:lnTo>
                    <a:pt x="17" y="120"/>
                  </a:lnTo>
                  <a:cubicBezTo>
                    <a:pt x="34" y="153"/>
                    <a:pt x="71" y="169"/>
                    <a:pt x="87" y="169"/>
                  </a:cubicBezTo>
                  <a:cubicBezTo>
                    <a:pt x="120" y="169"/>
                    <a:pt x="137" y="169"/>
                    <a:pt x="153" y="153"/>
                  </a:cubicBezTo>
                  <a:cubicBezTo>
                    <a:pt x="104" y="103"/>
                    <a:pt x="71" y="5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5" name="Google Shape;1215;p5"/>
            <p:cNvSpPr/>
            <p:nvPr/>
          </p:nvSpPr>
          <p:spPr>
            <a:xfrm>
              <a:off x="4273950" y="303467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1"/>
                  </a:moveTo>
                  <a:cubicBezTo>
                    <a:pt x="54" y="1"/>
                    <a:pt x="14" y="47"/>
                    <a:pt x="0" y="90"/>
                  </a:cubicBezTo>
                  <a:cubicBezTo>
                    <a:pt x="0" y="107"/>
                    <a:pt x="0" y="127"/>
                    <a:pt x="17" y="144"/>
                  </a:cubicBezTo>
                  <a:lnTo>
                    <a:pt x="17" y="160"/>
                  </a:lnTo>
                  <a:cubicBezTo>
                    <a:pt x="33" y="193"/>
                    <a:pt x="66" y="193"/>
                    <a:pt x="82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6" y="144"/>
                    <a:pt x="206" y="127"/>
                  </a:cubicBezTo>
                  <a:cubicBezTo>
                    <a:pt x="223" y="57"/>
                    <a:pt x="186" y="4"/>
                    <a:pt x="120" y="4"/>
                  </a:cubicBezTo>
                  <a:cubicBezTo>
                    <a:pt x="113" y="2"/>
                    <a:pt x="106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6" name="Google Shape;1216;p5"/>
            <p:cNvSpPr/>
            <p:nvPr/>
          </p:nvSpPr>
          <p:spPr>
            <a:xfrm>
              <a:off x="4253725" y="2991450"/>
              <a:ext cx="5200" cy="4825"/>
            </a:xfrm>
            <a:custGeom>
              <a:avLst/>
              <a:gdLst/>
              <a:ahLst/>
              <a:cxnLst/>
              <a:rect l="l" t="t" r="r" b="b"/>
              <a:pathLst>
                <a:path w="208" h="193" extrusionOk="0">
                  <a:moveTo>
                    <a:pt x="88" y="1"/>
                  </a:moveTo>
                  <a:cubicBezTo>
                    <a:pt x="34" y="1"/>
                    <a:pt x="1" y="34"/>
                    <a:pt x="1" y="83"/>
                  </a:cubicBezTo>
                  <a:lnTo>
                    <a:pt x="1" y="137"/>
                  </a:lnTo>
                  <a:lnTo>
                    <a:pt x="17" y="154"/>
                  </a:lnTo>
                  <a:cubicBezTo>
                    <a:pt x="34" y="170"/>
                    <a:pt x="50" y="186"/>
                    <a:pt x="88" y="186"/>
                  </a:cubicBezTo>
                  <a:cubicBezTo>
                    <a:pt x="97" y="190"/>
                    <a:pt x="107" y="192"/>
                    <a:pt x="116" y="192"/>
                  </a:cubicBezTo>
                  <a:cubicBezTo>
                    <a:pt x="156" y="192"/>
                    <a:pt x="194" y="160"/>
                    <a:pt x="207" y="121"/>
                  </a:cubicBezTo>
                  <a:cubicBezTo>
                    <a:pt x="153" y="83"/>
                    <a:pt x="120" y="34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7" name="Google Shape;1217;p5"/>
            <p:cNvSpPr/>
            <p:nvPr/>
          </p:nvSpPr>
          <p:spPr>
            <a:xfrm>
              <a:off x="4225400" y="3017025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3" y="0"/>
                  </a:moveTo>
                  <a:cubicBezTo>
                    <a:pt x="73" y="0"/>
                    <a:pt x="56" y="14"/>
                    <a:pt x="33" y="25"/>
                  </a:cubicBezTo>
                  <a:cubicBezTo>
                    <a:pt x="17" y="42"/>
                    <a:pt x="0" y="58"/>
                    <a:pt x="0" y="91"/>
                  </a:cubicBezTo>
                  <a:lnTo>
                    <a:pt x="0" y="145"/>
                  </a:lnTo>
                  <a:cubicBezTo>
                    <a:pt x="17" y="145"/>
                    <a:pt x="17" y="161"/>
                    <a:pt x="17" y="161"/>
                  </a:cubicBezTo>
                  <a:cubicBezTo>
                    <a:pt x="33" y="178"/>
                    <a:pt x="66" y="194"/>
                    <a:pt x="87" y="215"/>
                  </a:cubicBezTo>
                  <a:cubicBezTo>
                    <a:pt x="136" y="215"/>
                    <a:pt x="206" y="178"/>
                    <a:pt x="206" y="128"/>
                  </a:cubicBezTo>
                  <a:cubicBezTo>
                    <a:pt x="206" y="91"/>
                    <a:pt x="206" y="58"/>
                    <a:pt x="190" y="42"/>
                  </a:cubicBezTo>
                  <a:cubicBezTo>
                    <a:pt x="169" y="25"/>
                    <a:pt x="153" y="9"/>
                    <a:pt x="120" y="9"/>
                  </a:cubicBezTo>
                  <a:cubicBezTo>
                    <a:pt x="110" y="3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8" name="Google Shape;1218;p5"/>
            <p:cNvSpPr/>
            <p:nvPr/>
          </p:nvSpPr>
          <p:spPr>
            <a:xfrm>
              <a:off x="4245600" y="303317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0" y="1"/>
                  </a:moveTo>
                  <a:cubicBezTo>
                    <a:pt x="114" y="1"/>
                    <a:pt x="98" y="5"/>
                    <a:pt x="83" y="14"/>
                  </a:cubicBezTo>
                  <a:cubicBezTo>
                    <a:pt x="33" y="31"/>
                    <a:pt x="0" y="84"/>
                    <a:pt x="17" y="134"/>
                  </a:cubicBezTo>
                  <a:cubicBezTo>
                    <a:pt x="42" y="187"/>
                    <a:pt x="79" y="210"/>
                    <a:pt x="118" y="210"/>
                  </a:cubicBezTo>
                  <a:cubicBezTo>
                    <a:pt x="129" y="210"/>
                    <a:pt x="141" y="208"/>
                    <a:pt x="153" y="204"/>
                  </a:cubicBezTo>
                  <a:cubicBezTo>
                    <a:pt x="223" y="187"/>
                    <a:pt x="239" y="117"/>
                    <a:pt x="223" y="64"/>
                  </a:cubicBezTo>
                  <a:cubicBezTo>
                    <a:pt x="211" y="28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9" name="Google Shape;1219;p5"/>
            <p:cNvSpPr/>
            <p:nvPr/>
          </p:nvSpPr>
          <p:spPr>
            <a:xfrm>
              <a:off x="4250750" y="30050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95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80"/>
                    <a:pt x="33" y="180"/>
                  </a:cubicBezTo>
                  <a:cubicBezTo>
                    <a:pt x="55" y="195"/>
                    <a:pt x="81" y="203"/>
                    <a:pt x="106" y="203"/>
                  </a:cubicBezTo>
                  <a:cubicBezTo>
                    <a:pt x="137" y="203"/>
                    <a:pt x="167" y="190"/>
                    <a:pt x="186" y="160"/>
                  </a:cubicBezTo>
                  <a:cubicBezTo>
                    <a:pt x="223" y="127"/>
                    <a:pt x="223" y="57"/>
                    <a:pt x="169" y="24"/>
                  </a:cubicBezTo>
                  <a:cubicBezTo>
                    <a:pt x="147" y="9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0" name="Google Shape;1220;p5"/>
            <p:cNvSpPr/>
            <p:nvPr/>
          </p:nvSpPr>
          <p:spPr>
            <a:xfrm>
              <a:off x="4249825" y="30215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10" y="1"/>
                  </a:moveTo>
                  <a:cubicBezTo>
                    <a:pt x="99" y="1"/>
                    <a:pt x="87" y="5"/>
                    <a:pt x="70" y="13"/>
                  </a:cubicBezTo>
                  <a:cubicBezTo>
                    <a:pt x="54" y="13"/>
                    <a:pt x="37" y="34"/>
                    <a:pt x="17" y="50"/>
                  </a:cubicBezTo>
                  <a:cubicBezTo>
                    <a:pt x="0" y="83"/>
                    <a:pt x="0" y="116"/>
                    <a:pt x="17" y="153"/>
                  </a:cubicBezTo>
                  <a:cubicBezTo>
                    <a:pt x="32" y="191"/>
                    <a:pt x="73" y="209"/>
                    <a:pt x="115" y="209"/>
                  </a:cubicBezTo>
                  <a:cubicBezTo>
                    <a:pt x="129" y="209"/>
                    <a:pt x="144" y="207"/>
                    <a:pt x="157" y="203"/>
                  </a:cubicBezTo>
                  <a:cubicBezTo>
                    <a:pt x="206" y="186"/>
                    <a:pt x="223" y="116"/>
                    <a:pt x="206" y="67"/>
                  </a:cubicBezTo>
                  <a:cubicBezTo>
                    <a:pt x="190" y="34"/>
                    <a:pt x="173" y="13"/>
                    <a:pt x="140" y="13"/>
                  </a:cubicBezTo>
                  <a:cubicBezTo>
                    <a:pt x="130" y="5"/>
                    <a:pt x="12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1" name="Google Shape;1221;p5"/>
            <p:cNvSpPr/>
            <p:nvPr/>
          </p:nvSpPr>
          <p:spPr>
            <a:xfrm>
              <a:off x="4233950" y="30373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13" y="0"/>
                  </a:moveTo>
                  <a:cubicBezTo>
                    <a:pt x="83" y="0"/>
                    <a:pt x="56" y="15"/>
                    <a:pt x="33" y="38"/>
                  </a:cubicBezTo>
                  <a:cubicBezTo>
                    <a:pt x="0" y="71"/>
                    <a:pt x="0" y="87"/>
                    <a:pt x="0" y="124"/>
                  </a:cubicBezTo>
                  <a:cubicBezTo>
                    <a:pt x="0" y="124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7" y="207"/>
                    <a:pt x="173" y="190"/>
                    <a:pt x="190" y="174"/>
                  </a:cubicBezTo>
                  <a:cubicBezTo>
                    <a:pt x="206" y="157"/>
                    <a:pt x="223" y="124"/>
                    <a:pt x="206" y="87"/>
                  </a:cubicBezTo>
                  <a:cubicBezTo>
                    <a:pt x="206" y="71"/>
                    <a:pt x="190" y="38"/>
                    <a:pt x="173" y="21"/>
                  </a:cubicBezTo>
                  <a:cubicBezTo>
                    <a:pt x="152" y="7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2" name="Google Shape;1222;p5"/>
            <p:cNvSpPr/>
            <p:nvPr/>
          </p:nvSpPr>
          <p:spPr>
            <a:xfrm>
              <a:off x="4226625" y="309567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8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61"/>
                  </a:lnTo>
                  <a:cubicBezTo>
                    <a:pt x="38" y="177"/>
                    <a:pt x="54" y="194"/>
                    <a:pt x="87" y="194"/>
                  </a:cubicBezTo>
                  <a:cubicBezTo>
                    <a:pt x="97" y="199"/>
                    <a:pt x="105" y="201"/>
                    <a:pt x="113" y="201"/>
                  </a:cubicBezTo>
                  <a:cubicBezTo>
                    <a:pt x="132" y="201"/>
                    <a:pt x="146" y="189"/>
                    <a:pt x="157" y="177"/>
                  </a:cubicBezTo>
                  <a:cubicBezTo>
                    <a:pt x="190" y="161"/>
                    <a:pt x="207" y="140"/>
                    <a:pt x="207" y="107"/>
                  </a:cubicBezTo>
                  <a:cubicBezTo>
                    <a:pt x="207" y="91"/>
                    <a:pt x="207" y="58"/>
                    <a:pt x="190" y="37"/>
                  </a:cubicBezTo>
                  <a:cubicBezTo>
                    <a:pt x="174" y="21"/>
                    <a:pt x="141" y="4"/>
                    <a:pt x="120" y="4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3" name="Google Shape;1223;p5"/>
            <p:cNvSpPr/>
            <p:nvPr/>
          </p:nvSpPr>
          <p:spPr>
            <a:xfrm>
              <a:off x="4228800" y="3079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69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4" name="Google Shape;1224;p5"/>
            <p:cNvSpPr/>
            <p:nvPr/>
          </p:nvSpPr>
          <p:spPr>
            <a:xfrm>
              <a:off x="4230125" y="306515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3" y="1"/>
                  </a:moveTo>
                  <a:cubicBezTo>
                    <a:pt x="51" y="1"/>
                    <a:pt x="14" y="33"/>
                    <a:pt x="1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34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07" y="125"/>
                  </a:cubicBezTo>
                  <a:cubicBezTo>
                    <a:pt x="223" y="92"/>
                    <a:pt x="207" y="59"/>
                    <a:pt x="186" y="42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5" name="Google Shape;1225;p5"/>
            <p:cNvSpPr/>
            <p:nvPr/>
          </p:nvSpPr>
          <p:spPr>
            <a:xfrm>
              <a:off x="4223225" y="31067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4" y="1"/>
                  </a:moveTo>
                  <a:cubicBezTo>
                    <a:pt x="101" y="1"/>
                    <a:pt x="86" y="3"/>
                    <a:pt x="71" y="7"/>
                  </a:cubicBezTo>
                  <a:cubicBezTo>
                    <a:pt x="17" y="27"/>
                    <a:pt x="1" y="93"/>
                    <a:pt x="17" y="147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2" y="199"/>
                    <a:pt x="84" y="207"/>
                    <a:pt x="107" y="207"/>
                  </a:cubicBezTo>
                  <a:cubicBezTo>
                    <a:pt x="123" y="207"/>
                    <a:pt x="139" y="203"/>
                    <a:pt x="153" y="196"/>
                  </a:cubicBezTo>
                  <a:cubicBezTo>
                    <a:pt x="190" y="196"/>
                    <a:pt x="207" y="163"/>
                    <a:pt x="223" y="110"/>
                  </a:cubicBezTo>
                  <a:cubicBezTo>
                    <a:pt x="223" y="93"/>
                    <a:pt x="223" y="93"/>
                    <a:pt x="207" y="77"/>
                  </a:cubicBezTo>
                  <a:cubicBezTo>
                    <a:pt x="194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6" name="Google Shape;1226;p5"/>
            <p:cNvSpPr/>
            <p:nvPr/>
          </p:nvSpPr>
          <p:spPr>
            <a:xfrm>
              <a:off x="4237350" y="3101600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1" y="0"/>
                  </a:moveTo>
                  <a:cubicBezTo>
                    <a:pt x="98" y="0"/>
                    <a:pt x="84" y="2"/>
                    <a:pt x="70" y="6"/>
                  </a:cubicBezTo>
                  <a:cubicBezTo>
                    <a:pt x="21" y="27"/>
                    <a:pt x="0" y="77"/>
                    <a:pt x="21" y="147"/>
                  </a:cubicBezTo>
                  <a:cubicBezTo>
                    <a:pt x="21" y="147"/>
                    <a:pt x="37" y="163"/>
                    <a:pt x="37" y="180"/>
                  </a:cubicBezTo>
                  <a:cubicBezTo>
                    <a:pt x="61" y="191"/>
                    <a:pt x="84" y="203"/>
                    <a:pt x="115" y="203"/>
                  </a:cubicBezTo>
                  <a:cubicBezTo>
                    <a:pt x="127" y="203"/>
                    <a:pt x="141" y="201"/>
                    <a:pt x="157" y="196"/>
                  </a:cubicBezTo>
                  <a:cubicBezTo>
                    <a:pt x="190" y="180"/>
                    <a:pt x="207" y="147"/>
                    <a:pt x="227" y="110"/>
                  </a:cubicBezTo>
                  <a:cubicBezTo>
                    <a:pt x="227" y="93"/>
                    <a:pt x="227" y="77"/>
                    <a:pt x="207" y="60"/>
                  </a:cubicBezTo>
                  <a:cubicBezTo>
                    <a:pt x="194" y="20"/>
                    <a:pt x="15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7" name="Google Shape;1227;p5"/>
            <p:cNvSpPr/>
            <p:nvPr/>
          </p:nvSpPr>
          <p:spPr>
            <a:xfrm>
              <a:off x="4243025" y="31400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7"/>
                    <a:pt x="17" y="87"/>
                  </a:cubicBezTo>
                  <a:cubicBezTo>
                    <a:pt x="0" y="103"/>
                    <a:pt x="17" y="120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50" y="190"/>
                    <a:pt x="66" y="206"/>
                    <a:pt x="103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206" y="173"/>
                    <a:pt x="206" y="140"/>
                    <a:pt x="223" y="120"/>
                  </a:cubicBezTo>
                  <a:cubicBezTo>
                    <a:pt x="223" y="87"/>
                    <a:pt x="223" y="70"/>
                    <a:pt x="206" y="37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8" name="Google Shape;1228;p5"/>
            <p:cNvSpPr/>
            <p:nvPr/>
          </p:nvSpPr>
          <p:spPr>
            <a:xfrm>
              <a:off x="4238675" y="3089150"/>
              <a:ext cx="5200" cy="5400"/>
            </a:xfrm>
            <a:custGeom>
              <a:avLst/>
              <a:gdLst/>
              <a:ahLst/>
              <a:cxnLst/>
              <a:rect l="l" t="t" r="r" b="b"/>
              <a:pathLst>
                <a:path w="208" h="216" extrusionOk="0">
                  <a:moveTo>
                    <a:pt x="96" y="0"/>
                  </a:moveTo>
                  <a:cubicBezTo>
                    <a:pt x="65" y="0"/>
                    <a:pt x="35" y="13"/>
                    <a:pt x="17" y="43"/>
                  </a:cubicBezTo>
                  <a:cubicBezTo>
                    <a:pt x="1" y="59"/>
                    <a:pt x="1" y="92"/>
                    <a:pt x="1" y="113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71" y="195"/>
                    <a:pt x="88" y="216"/>
                    <a:pt x="121" y="216"/>
                  </a:cubicBezTo>
                  <a:cubicBezTo>
                    <a:pt x="137" y="216"/>
                    <a:pt x="174" y="195"/>
                    <a:pt x="191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1" y="43"/>
                    <a:pt x="174" y="26"/>
                  </a:cubicBezTo>
                  <a:cubicBezTo>
                    <a:pt x="150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9" name="Google Shape;1229;p5"/>
            <p:cNvSpPr/>
            <p:nvPr/>
          </p:nvSpPr>
          <p:spPr>
            <a:xfrm>
              <a:off x="4235275" y="311680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0"/>
                  </a:moveTo>
                  <a:cubicBezTo>
                    <a:pt x="50" y="0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93" y="209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4"/>
                  </a:cubicBezTo>
                  <a:cubicBezTo>
                    <a:pt x="170" y="38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0" name="Google Shape;1230;p5"/>
            <p:cNvSpPr/>
            <p:nvPr/>
          </p:nvSpPr>
          <p:spPr>
            <a:xfrm>
              <a:off x="4222825" y="3119775"/>
              <a:ext cx="5575" cy="5425"/>
            </a:xfrm>
            <a:custGeom>
              <a:avLst/>
              <a:gdLst/>
              <a:ahLst/>
              <a:cxnLst/>
              <a:rect l="l" t="t" r="r" b="b"/>
              <a:pathLst>
                <a:path w="223" h="217" extrusionOk="0">
                  <a:moveTo>
                    <a:pt x="103" y="1"/>
                  </a:moveTo>
                  <a:cubicBezTo>
                    <a:pt x="66" y="22"/>
                    <a:pt x="50" y="22"/>
                    <a:pt x="33" y="55"/>
                  </a:cubicBezTo>
                  <a:cubicBezTo>
                    <a:pt x="17" y="71"/>
                    <a:pt x="0" y="104"/>
                    <a:pt x="0" y="125"/>
                  </a:cubicBezTo>
                  <a:cubicBezTo>
                    <a:pt x="17" y="141"/>
                    <a:pt x="17" y="141"/>
                    <a:pt x="17" y="158"/>
                  </a:cubicBezTo>
                  <a:cubicBezTo>
                    <a:pt x="17" y="174"/>
                    <a:pt x="33" y="174"/>
                    <a:pt x="50" y="191"/>
                  </a:cubicBezTo>
                  <a:cubicBezTo>
                    <a:pt x="66" y="207"/>
                    <a:pt x="89" y="217"/>
                    <a:pt x="113" y="217"/>
                  </a:cubicBezTo>
                  <a:cubicBezTo>
                    <a:pt x="141" y="217"/>
                    <a:pt x="169" y="203"/>
                    <a:pt x="190" y="174"/>
                  </a:cubicBezTo>
                  <a:cubicBezTo>
                    <a:pt x="206" y="158"/>
                    <a:pt x="223" y="125"/>
                    <a:pt x="223" y="104"/>
                  </a:cubicBezTo>
                  <a:cubicBezTo>
                    <a:pt x="206" y="71"/>
                    <a:pt x="206" y="55"/>
                    <a:pt x="169" y="38"/>
                  </a:cubicBezTo>
                  <a:cubicBezTo>
                    <a:pt x="153" y="22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1" name="Google Shape;1231;p5"/>
            <p:cNvSpPr/>
            <p:nvPr/>
          </p:nvSpPr>
          <p:spPr>
            <a:xfrm>
              <a:off x="4216325" y="30717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0"/>
                    <a:pt x="206" y="15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2" name="Google Shape;1232;p5"/>
            <p:cNvSpPr/>
            <p:nvPr/>
          </p:nvSpPr>
          <p:spPr>
            <a:xfrm>
              <a:off x="4218075" y="29792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40" y="126"/>
                    <a:pt x="207" y="56"/>
                  </a:cubicBezTo>
                  <a:cubicBezTo>
                    <a:pt x="194" y="19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3" name="Google Shape;1233;p5"/>
            <p:cNvSpPr/>
            <p:nvPr/>
          </p:nvSpPr>
          <p:spPr>
            <a:xfrm>
              <a:off x="4215900" y="29921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2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94"/>
                    <a:pt x="1" y="110"/>
                  </a:cubicBezTo>
                  <a:cubicBezTo>
                    <a:pt x="1" y="127"/>
                    <a:pt x="17" y="127"/>
                    <a:pt x="17" y="143"/>
                  </a:cubicBezTo>
                  <a:cubicBezTo>
                    <a:pt x="17" y="159"/>
                    <a:pt x="34" y="180"/>
                    <a:pt x="54" y="180"/>
                  </a:cubicBezTo>
                  <a:cubicBezTo>
                    <a:pt x="69" y="195"/>
                    <a:pt x="91" y="203"/>
                    <a:pt x="113" y="203"/>
                  </a:cubicBezTo>
                  <a:cubicBezTo>
                    <a:pt x="142" y="203"/>
                    <a:pt x="172" y="190"/>
                    <a:pt x="190" y="159"/>
                  </a:cubicBezTo>
                  <a:cubicBezTo>
                    <a:pt x="207" y="143"/>
                    <a:pt x="223" y="127"/>
                    <a:pt x="207" y="94"/>
                  </a:cubicBezTo>
                  <a:cubicBezTo>
                    <a:pt x="207" y="56"/>
                    <a:pt x="207" y="40"/>
                    <a:pt x="174" y="23"/>
                  </a:cubicBezTo>
                  <a:cubicBezTo>
                    <a:pt x="157" y="9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4" name="Google Shape;1234;p5"/>
            <p:cNvSpPr/>
            <p:nvPr/>
          </p:nvSpPr>
          <p:spPr>
            <a:xfrm>
              <a:off x="4218900" y="29650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7"/>
                    <a:pt x="0" y="77"/>
                    <a:pt x="17" y="147"/>
                  </a:cubicBezTo>
                  <a:cubicBezTo>
                    <a:pt x="32" y="184"/>
                    <a:pt x="73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23" y="110"/>
                    <a:pt x="207" y="60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5" name="Google Shape;1235;p5"/>
            <p:cNvSpPr/>
            <p:nvPr/>
          </p:nvSpPr>
          <p:spPr>
            <a:xfrm>
              <a:off x="4220650" y="304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3" y="190"/>
                    <a:pt x="71" y="190"/>
                    <a:pt x="87" y="207"/>
                  </a:cubicBezTo>
                  <a:cubicBezTo>
                    <a:pt x="153" y="207"/>
                    <a:pt x="207" y="174"/>
                    <a:pt x="207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6" name="Google Shape;1236;p5"/>
            <p:cNvSpPr/>
            <p:nvPr/>
          </p:nvSpPr>
          <p:spPr>
            <a:xfrm>
              <a:off x="4221475" y="30301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17" y="33"/>
                    <a:pt x="0" y="83"/>
                    <a:pt x="17" y="153"/>
                  </a:cubicBezTo>
                  <a:cubicBezTo>
                    <a:pt x="32" y="193"/>
                    <a:pt x="74" y="212"/>
                    <a:pt x="116" y="212"/>
                  </a:cubicBezTo>
                  <a:cubicBezTo>
                    <a:pt x="130" y="212"/>
                    <a:pt x="144" y="210"/>
                    <a:pt x="157" y="206"/>
                  </a:cubicBezTo>
                  <a:cubicBezTo>
                    <a:pt x="174" y="206"/>
                    <a:pt x="190" y="186"/>
                    <a:pt x="190" y="169"/>
                  </a:cubicBezTo>
                  <a:cubicBezTo>
                    <a:pt x="223" y="153"/>
                    <a:pt x="223" y="103"/>
                    <a:pt x="223" y="66"/>
                  </a:cubicBezTo>
                  <a:cubicBezTo>
                    <a:pt x="207" y="33"/>
                    <a:pt x="174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7" name="Google Shape;1237;p5"/>
            <p:cNvSpPr/>
            <p:nvPr/>
          </p:nvSpPr>
          <p:spPr>
            <a:xfrm>
              <a:off x="4215500" y="3006400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6" y="1"/>
                  </a:moveTo>
                  <a:cubicBezTo>
                    <a:pt x="87" y="1"/>
                    <a:pt x="33" y="21"/>
                    <a:pt x="17" y="71"/>
                  </a:cubicBezTo>
                  <a:lnTo>
                    <a:pt x="17" y="87"/>
                  </a:lnTo>
                  <a:cubicBezTo>
                    <a:pt x="0" y="104"/>
                    <a:pt x="17" y="124"/>
                    <a:pt x="17" y="141"/>
                  </a:cubicBezTo>
                  <a:cubicBezTo>
                    <a:pt x="33" y="174"/>
                    <a:pt x="50" y="190"/>
                    <a:pt x="70" y="207"/>
                  </a:cubicBezTo>
                  <a:lnTo>
                    <a:pt x="103" y="207"/>
                  </a:lnTo>
                  <a:cubicBezTo>
                    <a:pt x="111" y="210"/>
                    <a:pt x="118" y="211"/>
                    <a:pt x="126" y="211"/>
                  </a:cubicBezTo>
                  <a:cubicBezTo>
                    <a:pt x="168" y="211"/>
                    <a:pt x="209" y="166"/>
                    <a:pt x="223" y="124"/>
                  </a:cubicBezTo>
                  <a:cubicBezTo>
                    <a:pt x="223" y="87"/>
                    <a:pt x="223" y="71"/>
                    <a:pt x="206" y="54"/>
                  </a:cubicBezTo>
                  <a:cubicBezTo>
                    <a:pt x="190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8" name="Google Shape;1238;p5"/>
            <p:cNvSpPr/>
            <p:nvPr/>
          </p:nvSpPr>
          <p:spPr>
            <a:xfrm>
              <a:off x="4216325" y="30876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17" y="71"/>
                    <a:pt x="0" y="87"/>
                    <a:pt x="0" y="120"/>
                  </a:cubicBezTo>
                  <a:cubicBezTo>
                    <a:pt x="0" y="120"/>
                    <a:pt x="0" y="137"/>
                    <a:pt x="17" y="137"/>
                  </a:cubicBezTo>
                  <a:cubicBezTo>
                    <a:pt x="17" y="153"/>
                    <a:pt x="37" y="174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23" y="120"/>
                    <a:pt x="223" y="71"/>
                    <a:pt x="173" y="34"/>
                  </a:cubicBezTo>
                  <a:cubicBezTo>
                    <a:pt x="157" y="17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9" name="Google Shape;1239;p5"/>
            <p:cNvSpPr/>
            <p:nvPr/>
          </p:nvSpPr>
          <p:spPr>
            <a:xfrm>
              <a:off x="4218475" y="30576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3" y="1"/>
                  </a:moveTo>
                  <a:cubicBezTo>
                    <a:pt x="75" y="1"/>
                    <a:pt x="47" y="15"/>
                    <a:pt x="17" y="35"/>
                  </a:cubicBezTo>
                  <a:cubicBezTo>
                    <a:pt x="1" y="68"/>
                    <a:pt x="1" y="84"/>
                    <a:pt x="1" y="117"/>
                  </a:cubicBezTo>
                  <a:cubicBezTo>
                    <a:pt x="1" y="117"/>
                    <a:pt x="1" y="138"/>
                    <a:pt x="17" y="138"/>
                  </a:cubicBezTo>
                  <a:cubicBezTo>
                    <a:pt x="17" y="154"/>
                    <a:pt x="34" y="171"/>
                    <a:pt x="34" y="187"/>
                  </a:cubicBezTo>
                  <a:cubicBezTo>
                    <a:pt x="71" y="204"/>
                    <a:pt x="87" y="204"/>
                    <a:pt x="120" y="204"/>
                  </a:cubicBezTo>
                  <a:cubicBezTo>
                    <a:pt x="158" y="204"/>
                    <a:pt x="174" y="187"/>
                    <a:pt x="191" y="171"/>
                  </a:cubicBezTo>
                  <a:cubicBezTo>
                    <a:pt x="207" y="154"/>
                    <a:pt x="207" y="117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0" name="Google Shape;1240;p5"/>
            <p:cNvSpPr/>
            <p:nvPr/>
          </p:nvSpPr>
          <p:spPr>
            <a:xfrm>
              <a:off x="4296625" y="3057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87" y="0"/>
                  </a:moveTo>
                  <a:cubicBezTo>
                    <a:pt x="70" y="0"/>
                    <a:pt x="37" y="17"/>
                    <a:pt x="21" y="33"/>
                  </a:cubicBezTo>
                  <a:cubicBezTo>
                    <a:pt x="0" y="7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7" y="120"/>
                    <a:pt x="206" y="70"/>
                    <a:pt x="173" y="17"/>
                  </a:cubicBezTo>
                  <a:cubicBezTo>
                    <a:pt x="140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1" name="Google Shape;1241;p5"/>
            <p:cNvSpPr/>
            <p:nvPr/>
          </p:nvSpPr>
          <p:spPr>
            <a:xfrm>
              <a:off x="4363200" y="30919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3"/>
                  </a:cubicBezTo>
                  <a:cubicBezTo>
                    <a:pt x="0" y="104"/>
                    <a:pt x="0" y="137"/>
                    <a:pt x="17" y="153"/>
                  </a:cubicBezTo>
                  <a:lnTo>
                    <a:pt x="38" y="170"/>
                  </a:lnTo>
                  <a:cubicBezTo>
                    <a:pt x="54" y="186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2" y="211"/>
                    <a:pt x="209" y="176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2" name="Google Shape;1242;p5"/>
            <p:cNvSpPr/>
            <p:nvPr/>
          </p:nvSpPr>
          <p:spPr>
            <a:xfrm>
              <a:off x="4383400" y="3045575"/>
              <a:ext cx="3025" cy="5175"/>
            </a:xfrm>
            <a:custGeom>
              <a:avLst/>
              <a:gdLst/>
              <a:ahLst/>
              <a:cxnLst/>
              <a:rect l="l" t="t" r="r" b="b"/>
              <a:pathLst>
                <a:path w="121" h="207" extrusionOk="0">
                  <a:moveTo>
                    <a:pt x="120" y="0"/>
                  </a:moveTo>
                  <a:cubicBezTo>
                    <a:pt x="104" y="0"/>
                    <a:pt x="87" y="17"/>
                    <a:pt x="71" y="17"/>
                  </a:cubicBezTo>
                  <a:cubicBezTo>
                    <a:pt x="17" y="33"/>
                    <a:pt x="1" y="104"/>
                    <a:pt x="17" y="153"/>
                  </a:cubicBezTo>
                  <a:cubicBezTo>
                    <a:pt x="17" y="170"/>
                    <a:pt x="34" y="170"/>
                    <a:pt x="54" y="186"/>
                  </a:cubicBezTo>
                  <a:cubicBezTo>
                    <a:pt x="71" y="207"/>
                    <a:pt x="87" y="207"/>
                    <a:pt x="120" y="207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3" name="Google Shape;1243;p5"/>
            <p:cNvSpPr/>
            <p:nvPr/>
          </p:nvSpPr>
          <p:spPr>
            <a:xfrm>
              <a:off x="4122725" y="31085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6" y="0"/>
                  </a:moveTo>
                  <a:cubicBezTo>
                    <a:pt x="65" y="0"/>
                    <a:pt x="35" y="12"/>
                    <a:pt x="17" y="40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3"/>
                  </a:lnTo>
                  <a:lnTo>
                    <a:pt x="34" y="180"/>
                  </a:ln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3"/>
                  </a:cubicBezTo>
                  <a:cubicBezTo>
                    <a:pt x="207" y="143"/>
                    <a:pt x="207" y="110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8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4" name="Google Shape;1244;p5"/>
            <p:cNvSpPr/>
            <p:nvPr/>
          </p:nvSpPr>
          <p:spPr>
            <a:xfrm>
              <a:off x="4383000" y="2999200"/>
              <a:ext cx="850" cy="2075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17"/>
                    <a:pt x="17" y="50"/>
                    <a:pt x="0" y="83"/>
                  </a:cubicBezTo>
                  <a:lnTo>
                    <a:pt x="17" y="66"/>
                  </a:lnTo>
                  <a:cubicBezTo>
                    <a:pt x="33" y="50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5" name="Google Shape;1245;p5"/>
            <p:cNvSpPr/>
            <p:nvPr/>
          </p:nvSpPr>
          <p:spPr>
            <a:xfrm>
              <a:off x="4369275" y="30662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67" y="0"/>
                    <a:pt x="17" y="33"/>
                    <a:pt x="1" y="83"/>
                  </a:cubicBezTo>
                  <a:lnTo>
                    <a:pt x="1" y="153"/>
                  </a:lnTo>
                  <a:cubicBezTo>
                    <a:pt x="17" y="153"/>
                    <a:pt x="17" y="169"/>
                    <a:pt x="17" y="169"/>
                  </a:cubicBezTo>
                  <a:cubicBezTo>
                    <a:pt x="34" y="186"/>
                    <a:pt x="67" y="206"/>
                    <a:pt x="83" y="206"/>
                  </a:cubicBezTo>
                  <a:cubicBezTo>
                    <a:pt x="94" y="209"/>
                    <a:pt x="105" y="210"/>
                    <a:pt x="115" y="210"/>
                  </a:cubicBezTo>
                  <a:cubicBezTo>
                    <a:pt x="169" y="210"/>
                    <a:pt x="207" y="175"/>
                    <a:pt x="207" y="120"/>
                  </a:cubicBezTo>
                  <a:cubicBezTo>
                    <a:pt x="207" y="103"/>
                    <a:pt x="207" y="66"/>
                    <a:pt x="186" y="50"/>
                  </a:cubicBezTo>
                  <a:cubicBezTo>
                    <a:pt x="17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6" name="Google Shape;1246;p5"/>
            <p:cNvSpPr/>
            <p:nvPr/>
          </p:nvSpPr>
          <p:spPr>
            <a:xfrm>
              <a:off x="4376500" y="3010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3" y="1"/>
                  </a:moveTo>
                  <a:cubicBezTo>
                    <a:pt x="58" y="1"/>
                    <a:pt x="18" y="44"/>
                    <a:pt x="0" y="91"/>
                  </a:cubicBezTo>
                  <a:lnTo>
                    <a:pt x="0" y="140"/>
                  </a:lnTo>
                  <a:cubicBezTo>
                    <a:pt x="21" y="140"/>
                    <a:pt x="21" y="161"/>
                    <a:pt x="21" y="161"/>
                  </a:cubicBezTo>
                  <a:cubicBezTo>
                    <a:pt x="37" y="194"/>
                    <a:pt x="54" y="210"/>
                    <a:pt x="87" y="210"/>
                  </a:cubicBezTo>
                  <a:cubicBezTo>
                    <a:pt x="124" y="210"/>
                    <a:pt x="140" y="210"/>
                    <a:pt x="173" y="194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7" name="Google Shape;1247;p5"/>
            <p:cNvSpPr/>
            <p:nvPr/>
          </p:nvSpPr>
          <p:spPr>
            <a:xfrm>
              <a:off x="4376500" y="3026600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03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21" y="54"/>
                    <a:pt x="0" y="87"/>
                    <a:pt x="0" y="120"/>
                  </a:cubicBezTo>
                  <a:lnTo>
                    <a:pt x="21" y="141"/>
                  </a:lnTo>
                  <a:cubicBezTo>
                    <a:pt x="21" y="158"/>
                    <a:pt x="37" y="174"/>
                    <a:pt x="54" y="191"/>
                  </a:cubicBezTo>
                  <a:cubicBezTo>
                    <a:pt x="66" y="203"/>
                    <a:pt x="85" y="209"/>
                    <a:pt x="104" y="209"/>
                  </a:cubicBezTo>
                  <a:cubicBezTo>
                    <a:pt x="135" y="209"/>
                    <a:pt x="170" y="194"/>
                    <a:pt x="190" y="174"/>
                  </a:cubicBezTo>
                  <a:cubicBezTo>
                    <a:pt x="227" y="120"/>
                    <a:pt x="227" y="54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8" name="Google Shape;1248;p5"/>
            <p:cNvSpPr/>
            <p:nvPr/>
          </p:nvSpPr>
          <p:spPr>
            <a:xfrm>
              <a:off x="4370100" y="30523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lnTo>
                    <a:pt x="1" y="141"/>
                  </a:lnTo>
                  <a:cubicBezTo>
                    <a:pt x="1" y="141"/>
                    <a:pt x="17" y="141"/>
                    <a:pt x="17" y="157"/>
                  </a:cubicBezTo>
                  <a:lnTo>
                    <a:pt x="17" y="174"/>
                  </a:lnTo>
                  <a:cubicBezTo>
                    <a:pt x="34" y="190"/>
                    <a:pt x="71" y="207"/>
                    <a:pt x="87" y="207"/>
                  </a:cubicBezTo>
                  <a:cubicBezTo>
                    <a:pt x="97" y="212"/>
                    <a:pt x="107" y="214"/>
                    <a:pt x="116" y="214"/>
                  </a:cubicBezTo>
                  <a:cubicBezTo>
                    <a:pt x="139" y="214"/>
                    <a:pt x="159" y="202"/>
                    <a:pt x="174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207" y="54"/>
                  </a:cubicBezTo>
                  <a:cubicBezTo>
                    <a:pt x="190" y="38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9" name="Google Shape;1249;p5"/>
            <p:cNvSpPr/>
            <p:nvPr/>
          </p:nvSpPr>
          <p:spPr>
            <a:xfrm>
              <a:off x="4371350" y="303850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7" y="40"/>
                    <a:pt x="21" y="57"/>
                    <a:pt x="0" y="94"/>
                  </a:cubicBezTo>
                  <a:cubicBezTo>
                    <a:pt x="0" y="110"/>
                    <a:pt x="0" y="127"/>
                    <a:pt x="21" y="143"/>
                  </a:cubicBezTo>
                  <a:cubicBezTo>
                    <a:pt x="21" y="143"/>
                    <a:pt x="21" y="160"/>
                    <a:pt x="37" y="160"/>
                  </a:cubicBezTo>
                  <a:cubicBezTo>
                    <a:pt x="37" y="180"/>
                    <a:pt x="70" y="197"/>
                    <a:pt x="103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0" name="Google Shape;1250;p5"/>
            <p:cNvSpPr/>
            <p:nvPr/>
          </p:nvSpPr>
          <p:spPr>
            <a:xfrm>
              <a:off x="4227550" y="31580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50" y="1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" y="157"/>
                    <a:pt x="1" y="174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2" y="210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4"/>
                  </a:cubicBezTo>
                  <a:cubicBezTo>
                    <a:pt x="170" y="38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1" name="Google Shape;1251;p5"/>
            <p:cNvSpPr/>
            <p:nvPr/>
          </p:nvSpPr>
          <p:spPr>
            <a:xfrm>
              <a:off x="4385975" y="3192875"/>
              <a:ext cx="450" cy="1675"/>
            </a:xfrm>
            <a:custGeom>
              <a:avLst/>
              <a:gdLst/>
              <a:ahLst/>
              <a:cxnLst/>
              <a:rect l="l" t="t" r="r" b="b"/>
              <a:pathLst>
                <a:path w="18" h="67" extrusionOk="0">
                  <a:moveTo>
                    <a:pt x="17" y="0"/>
                  </a:moveTo>
                  <a:cubicBezTo>
                    <a:pt x="17" y="0"/>
                    <a:pt x="17" y="17"/>
                    <a:pt x="1" y="17"/>
                  </a:cubicBezTo>
                  <a:cubicBezTo>
                    <a:pt x="1" y="33"/>
                    <a:pt x="1" y="50"/>
                    <a:pt x="17" y="6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2" name="Google Shape;1252;p5"/>
            <p:cNvSpPr/>
            <p:nvPr/>
          </p:nvSpPr>
          <p:spPr>
            <a:xfrm>
              <a:off x="4115000" y="3227600"/>
              <a:ext cx="6000" cy="5325"/>
            </a:xfrm>
            <a:custGeom>
              <a:avLst/>
              <a:gdLst/>
              <a:ahLst/>
              <a:cxnLst/>
              <a:rect l="l" t="t" r="r" b="b"/>
              <a:pathLst>
                <a:path w="240" h="213" extrusionOk="0">
                  <a:moveTo>
                    <a:pt x="137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33" y="38"/>
                    <a:pt x="1" y="87"/>
                    <a:pt x="17" y="157"/>
                  </a:cubicBezTo>
                  <a:cubicBezTo>
                    <a:pt x="42" y="194"/>
                    <a:pt x="78" y="213"/>
                    <a:pt x="116" y="213"/>
                  </a:cubicBezTo>
                  <a:cubicBezTo>
                    <a:pt x="128" y="213"/>
                    <a:pt x="141" y="211"/>
                    <a:pt x="153" y="207"/>
                  </a:cubicBezTo>
                  <a:cubicBezTo>
                    <a:pt x="174" y="207"/>
                    <a:pt x="190" y="190"/>
                    <a:pt x="207" y="174"/>
                  </a:cubicBezTo>
                  <a:cubicBezTo>
                    <a:pt x="223" y="157"/>
                    <a:pt x="240" y="104"/>
                    <a:pt x="223" y="71"/>
                  </a:cubicBezTo>
                  <a:cubicBezTo>
                    <a:pt x="207" y="38"/>
                    <a:pt x="174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3" name="Google Shape;1253;p5"/>
            <p:cNvSpPr/>
            <p:nvPr/>
          </p:nvSpPr>
          <p:spPr>
            <a:xfrm>
              <a:off x="4174675" y="32568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04" y="0"/>
                  </a:moveTo>
                  <a:cubicBezTo>
                    <a:pt x="71" y="0"/>
                    <a:pt x="34" y="17"/>
                    <a:pt x="1" y="33"/>
                  </a:cubicBezTo>
                  <a:cubicBezTo>
                    <a:pt x="71" y="50"/>
                    <a:pt x="120" y="66"/>
                    <a:pt x="190" y="83"/>
                  </a:cubicBezTo>
                  <a:cubicBezTo>
                    <a:pt x="190" y="66"/>
                    <a:pt x="174" y="66"/>
                    <a:pt x="174" y="50"/>
                  </a:cubicBezTo>
                  <a:cubicBezTo>
                    <a:pt x="157" y="33"/>
                    <a:pt x="120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4" name="Google Shape;1254;p5"/>
            <p:cNvSpPr/>
            <p:nvPr/>
          </p:nvSpPr>
          <p:spPr>
            <a:xfrm>
              <a:off x="4006350" y="2982800"/>
              <a:ext cx="3450" cy="4775"/>
            </a:xfrm>
            <a:custGeom>
              <a:avLst/>
              <a:gdLst/>
              <a:ahLst/>
              <a:cxnLst/>
              <a:rect l="l" t="t" r="r" b="b"/>
              <a:pathLst>
                <a:path w="138" h="191" extrusionOk="0">
                  <a:moveTo>
                    <a:pt x="104" y="1"/>
                  </a:moveTo>
                  <a:cubicBezTo>
                    <a:pt x="67" y="71"/>
                    <a:pt x="34" y="120"/>
                    <a:pt x="1" y="174"/>
                  </a:cubicBezTo>
                  <a:cubicBezTo>
                    <a:pt x="17" y="190"/>
                    <a:pt x="34" y="190"/>
                    <a:pt x="50" y="190"/>
                  </a:cubicBezTo>
                  <a:cubicBezTo>
                    <a:pt x="67" y="190"/>
                    <a:pt x="104" y="174"/>
                    <a:pt x="121" y="157"/>
                  </a:cubicBezTo>
                  <a:cubicBezTo>
                    <a:pt x="137" y="120"/>
                    <a:pt x="137" y="104"/>
                    <a:pt x="137" y="71"/>
                  </a:cubicBezTo>
                  <a:cubicBezTo>
                    <a:pt x="137" y="54"/>
                    <a:pt x="121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5" name="Google Shape;1255;p5"/>
            <p:cNvSpPr/>
            <p:nvPr/>
          </p:nvSpPr>
          <p:spPr>
            <a:xfrm>
              <a:off x="4361550" y="3029600"/>
              <a:ext cx="4250" cy="4425"/>
            </a:xfrm>
            <a:custGeom>
              <a:avLst/>
              <a:gdLst/>
              <a:ahLst/>
              <a:cxnLst/>
              <a:rect l="l" t="t" r="r" b="b"/>
              <a:pathLst>
                <a:path w="170" h="177" extrusionOk="0">
                  <a:moveTo>
                    <a:pt x="137" y="0"/>
                  </a:moveTo>
                  <a:cubicBezTo>
                    <a:pt x="83" y="54"/>
                    <a:pt x="50" y="104"/>
                    <a:pt x="0" y="157"/>
                  </a:cubicBezTo>
                  <a:cubicBezTo>
                    <a:pt x="17" y="174"/>
                    <a:pt x="33" y="174"/>
                    <a:pt x="50" y="174"/>
                  </a:cubicBezTo>
                  <a:cubicBezTo>
                    <a:pt x="59" y="176"/>
                    <a:pt x="68" y="177"/>
                    <a:pt x="77" y="177"/>
                  </a:cubicBezTo>
                  <a:cubicBezTo>
                    <a:pt x="132" y="177"/>
                    <a:pt x="170" y="133"/>
                    <a:pt x="170" y="87"/>
                  </a:cubicBezTo>
                  <a:cubicBezTo>
                    <a:pt x="170" y="71"/>
                    <a:pt x="170" y="38"/>
                    <a:pt x="153" y="21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6" name="Google Shape;1256;p5"/>
            <p:cNvSpPr/>
            <p:nvPr/>
          </p:nvSpPr>
          <p:spPr>
            <a:xfrm>
              <a:off x="4230125" y="322152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3" y="0"/>
                  </a:moveTo>
                  <a:cubicBezTo>
                    <a:pt x="51" y="0"/>
                    <a:pt x="14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8"/>
                    <a:pt x="67" y="194"/>
                    <a:pt x="83" y="194"/>
                  </a:cubicBezTo>
                  <a:cubicBezTo>
                    <a:pt x="95" y="197"/>
                    <a:pt x="107" y="198"/>
                    <a:pt x="117" y="198"/>
                  </a:cubicBezTo>
                  <a:cubicBezTo>
                    <a:pt x="170" y="198"/>
                    <a:pt x="207" y="166"/>
                    <a:pt x="207" y="107"/>
                  </a:cubicBezTo>
                  <a:cubicBezTo>
                    <a:pt x="207" y="91"/>
                    <a:pt x="207" y="54"/>
                    <a:pt x="186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7" name="Google Shape;1257;p5"/>
            <p:cNvSpPr/>
            <p:nvPr/>
          </p:nvSpPr>
          <p:spPr>
            <a:xfrm>
              <a:off x="4021825" y="2963950"/>
              <a:ext cx="3425" cy="3425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136" y="0"/>
                  </a:moveTo>
                  <a:cubicBezTo>
                    <a:pt x="87" y="50"/>
                    <a:pt x="50" y="87"/>
                    <a:pt x="0" y="120"/>
                  </a:cubicBezTo>
                  <a:cubicBezTo>
                    <a:pt x="17" y="136"/>
                    <a:pt x="33" y="136"/>
                    <a:pt x="50" y="136"/>
                  </a:cubicBezTo>
                  <a:cubicBezTo>
                    <a:pt x="66" y="120"/>
                    <a:pt x="103" y="120"/>
                    <a:pt x="120" y="87"/>
                  </a:cubicBezTo>
                  <a:cubicBezTo>
                    <a:pt x="136" y="70"/>
                    <a:pt x="136" y="50"/>
                    <a:pt x="136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8" name="Google Shape;1258;p5"/>
            <p:cNvSpPr/>
            <p:nvPr/>
          </p:nvSpPr>
          <p:spPr>
            <a:xfrm>
              <a:off x="4383000" y="3058875"/>
              <a:ext cx="3425" cy="5175"/>
            </a:xfrm>
            <a:custGeom>
              <a:avLst/>
              <a:gdLst/>
              <a:ahLst/>
              <a:cxnLst/>
              <a:rect l="l" t="t" r="r" b="b"/>
              <a:pathLst>
                <a:path w="137" h="207" extrusionOk="0">
                  <a:moveTo>
                    <a:pt x="103" y="0"/>
                  </a:moveTo>
                  <a:cubicBezTo>
                    <a:pt x="70" y="0"/>
                    <a:pt x="50" y="17"/>
                    <a:pt x="33" y="33"/>
                  </a:cubicBezTo>
                  <a:cubicBezTo>
                    <a:pt x="17" y="66"/>
                    <a:pt x="0" y="87"/>
                    <a:pt x="0" y="120"/>
                  </a:cubicBezTo>
                  <a:cubicBezTo>
                    <a:pt x="17" y="120"/>
                    <a:pt x="17" y="136"/>
                    <a:pt x="17" y="136"/>
                  </a:cubicBezTo>
                  <a:cubicBezTo>
                    <a:pt x="17" y="153"/>
                    <a:pt x="33" y="169"/>
                    <a:pt x="50" y="190"/>
                  </a:cubicBezTo>
                  <a:cubicBezTo>
                    <a:pt x="70" y="206"/>
                    <a:pt x="103" y="206"/>
                    <a:pt x="136" y="206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9" name="Google Shape;1259;p5"/>
            <p:cNvSpPr/>
            <p:nvPr/>
          </p:nvSpPr>
          <p:spPr>
            <a:xfrm>
              <a:off x="4308675" y="3048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0" name="Google Shape;1260;p5"/>
            <p:cNvSpPr/>
            <p:nvPr/>
          </p:nvSpPr>
          <p:spPr>
            <a:xfrm>
              <a:off x="4296200" y="30412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8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90"/>
                  </a:cubicBezTo>
                  <a:cubicBezTo>
                    <a:pt x="190" y="173"/>
                    <a:pt x="207" y="136"/>
                    <a:pt x="223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1" name="Google Shape;1261;p5"/>
            <p:cNvSpPr/>
            <p:nvPr/>
          </p:nvSpPr>
          <p:spPr>
            <a:xfrm>
              <a:off x="4257550" y="30406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6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17" y="23"/>
                    <a:pt x="0" y="73"/>
                    <a:pt x="17" y="143"/>
                  </a:cubicBezTo>
                  <a:cubicBezTo>
                    <a:pt x="33" y="183"/>
                    <a:pt x="74" y="203"/>
                    <a:pt x="116" y="203"/>
                  </a:cubicBezTo>
                  <a:cubicBezTo>
                    <a:pt x="130" y="203"/>
                    <a:pt x="144" y="201"/>
                    <a:pt x="157" y="196"/>
                  </a:cubicBezTo>
                  <a:cubicBezTo>
                    <a:pt x="207" y="176"/>
                    <a:pt x="244" y="110"/>
                    <a:pt x="223" y="56"/>
                  </a:cubicBezTo>
                  <a:cubicBezTo>
                    <a:pt x="198" y="19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2" name="Google Shape;1262;p5"/>
            <p:cNvSpPr/>
            <p:nvPr/>
          </p:nvSpPr>
          <p:spPr>
            <a:xfrm>
              <a:off x="4242500" y="307475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0"/>
                  </a:moveTo>
                  <a:cubicBezTo>
                    <a:pt x="71" y="0"/>
                    <a:pt x="38" y="17"/>
                    <a:pt x="21" y="70"/>
                  </a:cubicBezTo>
                  <a:lnTo>
                    <a:pt x="1" y="87"/>
                  </a:lnTo>
                  <a:cubicBezTo>
                    <a:pt x="1" y="103"/>
                    <a:pt x="1" y="120"/>
                    <a:pt x="21" y="136"/>
                  </a:cubicBezTo>
                  <a:cubicBezTo>
                    <a:pt x="21" y="173"/>
                    <a:pt x="38" y="190"/>
                    <a:pt x="71" y="190"/>
                  </a:cubicBezTo>
                  <a:cubicBezTo>
                    <a:pt x="71" y="206"/>
                    <a:pt x="87" y="206"/>
                    <a:pt x="87" y="206"/>
                  </a:cubicBezTo>
                  <a:cubicBezTo>
                    <a:pt x="157" y="206"/>
                    <a:pt x="207" y="173"/>
                    <a:pt x="207" y="120"/>
                  </a:cubicBezTo>
                  <a:cubicBezTo>
                    <a:pt x="227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3" name="Google Shape;1263;p5"/>
            <p:cNvSpPr/>
            <p:nvPr/>
          </p:nvSpPr>
          <p:spPr>
            <a:xfrm>
              <a:off x="4282900" y="30472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1" y="0"/>
                  </a:moveTo>
                  <a:cubicBezTo>
                    <a:pt x="75" y="0"/>
                    <a:pt x="40" y="15"/>
                    <a:pt x="17" y="39"/>
                  </a:cubicBezTo>
                  <a:cubicBezTo>
                    <a:pt x="1" y="72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54" y="204"/>
                    <a:pt x="77" y="209"/>
                    <a:pt x="99" y="209"/>
                  </a:cubicBezTo>
                  <a:cubicBezTo>
                    <a:pt x="135" y="209"/>
                    <a:pt x="170" y="195"/>
                    <a:pt x="190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2"/>
                    <a:pt x="190" y="39"/>
                    <a:pt x="174" y="18"/>
                  </a:cubicBezTo>
                  <a:cubicBezTo>
                    <a:pt x="154" y="6"/>
                    <a:pt x="132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4" name="Google Shape;1264;p5"/>
            <p:cNvSpPr/>
            <p:nvPr/>
          </p:nvSpPr>
          <p:spPr>
            <a:xfrm>
              <a:off x="4291450" y="30691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5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22" y="34"/>
                    <a:pt x="1" y="50"/>
                    <a:pt x="1" y="87"/>
                  </a:cubicBezTo>
                  <a:lnTo>
                    <a:pt x="1" y="137"/>
                  </a:lnTo>
                  <a:lnTo>
                    <a:pt x="22" y="153"/>
                  </a:lnTo>
                  <a:cubicBezTo>
                    <a:pt x="38" y="190"/>
                    <a:pt x="55" y="190"/>
                    <a:pt x="87" y="207"/>
                  </a:cubicBezTo>
                  <a:cubicBezTo>
                    <a:pt x="141" y="207"/>
                    <a:pt x="191" y="170"/>
                    <a:pt x="207" y="120"/>
                  </a:cubicBezTo>
                  <a:cubicBezTo>
                    <a:pt x="207" y="87"/>
                    <a:pt x="207" y="50"/>
                    <a:pt x="191" y="34"/>
                  </a:cubicBezTo>
                  <a:cubicBezTo>
                    <a:pt x="174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5" name="Google Shape;1265;p5"/>
            <p:cNvSpPr/>
            <p:nvPr/>
          </p:nvSpPr>
          <p:spPr>
            <a:xfrm>
              <a:off x="4256300" y="30544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4" y="1"/>
                  </a:moveTo>
                  <a:cubicBezTo>
                    <a:pt x="51" y="1"/>
                    <a:pt x="15" y="34"/>
                    <a:pt x="1" y="92"/>
                  </a:cubicBezTo>
                  <a:cubicBezTo>
                    <a:pt x="1" y="108"/>
                    <a:pt x="1" y="125"/>
                    <a:pt x="17" y="141"/>
                  </a:cubicBezTo>
                  <a:lnTo>
                    <a:pt x="17" y="162"/>
                  </a:lnTo>
                  <a:cubicBezTo>
                    <a:pt x="34" y="178"/>
                    <a:pt x="67" y="195"/>
                    <a:pt x="88" y="211"/>
                  </a:cubicBezTo>
                  <a:cubicBezTo>
                    <a:pt x="154" y="211"/>
                    <a:pt x="207" y="178"/>
                    <a:pt x="207" y="125"/>
                  </a:cubicBezTo>
                  <a:cubicBezTo>
                    <a:pt x="224" y="92"/>
                    <a:pt x="207" y="59"/>
                    <a:pt x="191" y="38"/>
                  </a:cubicBezTo>
                  <a:cubicBezTo>
                    <a:pt x="170" y="22"/>
                    <a:pt x="154" y="5"/>
                    <a:pt x="121" y="5"/>
                  </a:cubicBezTo>
                  <a:cubicBezTo>
                    <a:pt x="111" y="2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6" name="Google Shape;1266;p5"/>
            <p:cNvSpPr/>
            <p:nvPr/>
          </p:nvSpPr>
          <p:spPr>
            <a:xfrm>
              <a:off x="4263125" y="301495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4" y="1"/>
                    <a:pt x="17" y="34"/>
                    <a:pt x="0" y="92"/>
                  </a:cubicBezTo>
                  <a:lnTo>
                    <a:pt x="0" y="125"/>
                  </a:lnTo>
                  <a:cubicBezTo>
                    <a:pt x="0" y="125"/>
                    <a:pt x="0" y="141"/>
                    <a:pt x="21" y="141"/>
                  </a:cubicBezTo>
                  <a:lnTo>
                    <a:pt x="21" y="158"/>
                  </a:lnTo>
                  <a:cubicBezTo>
                    <a:pt x="37" y="195"/>
                    <a:pt x="70" y="195"/>
                    <a:pt x="87" y="211"/>
                  </a:cubicBezTo>
                  <a:cubicBezTo>
                    <a:pt x="124" y="211"/>
                    <a:pt x="157" y="195"/>
                    <a:pt x="173" y="195"/>
                  </a:cubicBezTo>
                  <a:cubicBezTo>
                    <a:pt x="190" y="174"/>
                    <a:pt x="206" y="141"/>
                    <a:pt x="206" y="125"/>
                  </a:cubicBezTo>
                  <a:cubicBezTo>
                    <a:pt x="206" y="92"/>
                    <a:pt x="206" y="71"/>
                    <a:pt x="190" y="55"/>
                  </a:cubicBezTo>
                  <a:cubicBezTo>
                    <a:pt x="190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7" name="Google Shape;1267;p5"/>
            <p:cNvSpPr/>
            <p:nvPr/>
          </p:nvSpPr>
          <p:spPr>
            <a:xfrm>
              <a:off x="4262300" y="3028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4" y="0"/>
                  </a:moveTo>
                  <a:cubicBezTo>
                    <a:pt x="53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61"/>
                    <a:pt x="17" y="161"/>
                  </a:cubicBezTo>
                  <a:cubicBezTo>
                    <a:pt x="33" y="194"/>
                    <a:pt x="54" y="194"/>
                    <a:pt x="87" y="211"/>
                  </a:cubicBezTo>
                  <a:cubicBezTo>
                    <a:pt x="136" y="211"/>
                    <a:pt x="206" y="178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73" y="21"/>
                    <a:pt x="157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8" name="Google Shape;1268;p5"/>
            <p:cNvSpPr/>
            <p:nvPr/>
          </p:nvSpPr>
          <p:spPr>
            <a:xfrm>
              <a:off x="4208175" y="304887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0"/>
                  </a:moveTo>
                  <a:cubicBezTo>
                    <a:pt x="54" y="0"/>
                    <a:pt x="14" y="33"/>
                    <a:pt x="1" y="91"/>
                  </a:cubicBezTo>
                  <a:lnTo>
                    <a:pt x="1" y="141"/>
                  </a:lnTo>
                  <a:cubicBezTo>
                    <a:pt x="17" y="178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9" name="Google Shape;1269;p5"/>
            <p:cNvSpPr/>
            <p:nvPr/>
          </p:nvSpPr>
          <p:spPr>
            <a:xfrm>
              <a:off x="4210350" y="30333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17" y="24"/>
                    <a:pt x="0" y="94"/>
                    <a:pt x="17" y="143"/>
                  </a:cubicBezTo>
                  <a:cubicBezTo>
                    <a:pt x="17" y="160"/>
                    <a:pt x="33" y="160"/>
                    <a:pt x="50" y="180"/>
                  </a:cubicBezTo>
                  <a:cubicBezTo>
                    <a:pt x="64" y="192"/>
                    <a:pt x="93" y="204"/>
                    <a:pt x="121" y="204"/>
                  </a:cubicBezTo>
                  <a:cubicBezTo>
                    <a:pt x="132" y="204"/>
                    <a:pt x="143" y="202"/>
                    <a:pt x="153" y="197"/>
                  </a:cubicBezTo>
                  <a:cubicBezTo>
                    <a:pt x="190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198" y="19"/>
                    <a:pt x="16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0" name="Google Shape;1270;p5"/>
            <p:cNvSpPr/>
            <p:nvPr/>
          </p:nvSpPr>
          <p:spPr>
            <a:xfrm>
              <a:off x="4206425" y="3063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7" y="0"/>
                    <a:pt x="1" y="33"/>
                    <a:pt x="1" y="91"/>
                  </a:cubicBezTo>
                  <a:lnTo>
                    <a:pt x="1" y="141"/>
                  </a:lnTo>
                  <a:lnTo>
                    <a:pt x="21" y="157"/>
                  </a:lnTo>
                  <a:cubicBezTo>
                    <a:pt x="38" y="174"/>
                    <a:pt x="54" y="194"/>
                    <a:pt x="87" y="211"/>
                  </a:cubicBezTo>
                  <a:cubicBezTo>
                    <a:pt x="124" y="211"/>
                    <a:pt x="141" y="194"/>
                    <a:pt x="157" y="174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4" y="21"/>
                    <a:pt x="141" y="4"/>
                    <a:pt x="124" y="4"/>
                  </a:cubicBez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1" name="Google Shape;1271;p5"/>
            <p:cNvSpPr/>
            <p:nvPr/>
          </p:nvSpPr>
          <p:spPr>
            <a:xfrm>
              <a:off x="4202600" y="30777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83" y="1"/>
                    <a:pt x="54" y="14"/>
                    <a:pt x="34" y="32"/>
                  </a:cubicBezTo>
                  <a:cubicBezTo>
                    <a:pt x="17" y="69"/>
                    <a:pt x="1" y="85"/>
                    <a:pt x="17" y="118"/>
                  </a:cubicBezTo>
                  <a:lnTo>
                    <a:pt x="17" y="135"/>
                  </a:lnTo>
                  <a:cubicBezTo>
                    <a:pt x="17" y="155"/>
                    <a:pt x="34" y="172"/>
                    <a:pt x="50" y="188"/>
                  </a:cubicBezTo>
                  <a:cubicBezTo>
                    <a:pt x="67" y="203"/>
                    <a:pt x="90" y="211"/>
                    <a:pt x="113" y="211"/>
                  </a:cubicBezTo>
                  <a:cubicBezTo>
                    <a:pt x="141" y="211"/>
                    <a:pt x="170" y="199"/>
                    <a:pt x="191" y="172"/>
                  </a:cubicBezTo>
                  <a:cubicBezTo>
                    <a:pt x="207" y="155"/>
                    <a:pt x="224" y="118"/>
                    <a:pt x="224" y="102"/>
                  </a:cubicBezTo>
                  <a:cubicBezTo>
                    <a:pt x="224" y="69"/>
                    <a:pt x="207" y="52"/>
                    <a:pt x="174" y="32"/>
                  </a:cubicBezTo>
                  <a:cubicBezTo>
                    <a:pt x="157" y="9"/>
                    <a:pt x="135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2" name="Google Shape;1272;p5"/>
            <p:cNvSpPr/>
            <p:nvPr/>
          </p:nvSpPr>
          <p:spPr>
            <a:xfrm>
              <a:off x="4209000" y="31274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4" y="0"/>
                  </a:moveTo>
                  <a:cubicBezTo>
                    <a:pt x="59" y="0"/>
                    <a:pt x="19" y="47"/>
                    <a:pt x="1" y="90"/>
                  </a:cubicBezTo>
                  <a:lnTo>
                    <a:pt x="1" y="143"/>
                  </a:lnTo>
                  <a:cubicBezTo>
                    <a:pt x="21" y="143"/>
                    <a:pt x="21" y="160"/>
                    <a:pt x="21" y="160"/>
                  </a:cubicBezTo>
                  <a:cubicBezTo>
                    <a:pt x="38" y="193"/>
                    <a:pt x="71" y="193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57"/>
                    <a:pt x="190" y="40"/>
                  </a:cubicBezTo>
                  <a:cubicBezTo>
                    <a:pt x="174" y="24"/>
                    <a:pt x="157" y="3"/>
                    <a:pt x="124" y="3"/>
                  </a:cubicBezTo>
                  <a:cubicBezTo>
                    <a:pt x="118" y="1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3" name="Google Shape;1273;p5"/>
            <p:cNvSpPr/>
            <p:nvPr/>
          </p:nvSpPr>
          <p:spPr>
            <a:xfrm>
              <a:off x="4267450" y="306090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07" y="0"/>
                  </a:moveTo>
                  <a:cubicBezTo>
                    <a:pt x="95" y="0"/>
                    <a:pt x="83" y="2"/>
                    <a:pt x="70" y="6"/>
                  </a:cubicBezTo>
                  <a:cubicBezTo>
                    <a:pt x="17" y="39"/>
                    <a:pt x="0" y="88"/>
                    <a:pt x="17" y="142"/>
                  </a:cubicBezTo>
                  <a:cubicBezTo>
                    <a:pt x="31" y="183"/>
                    <a:pt x="82" y="216"/>
                    <a:pt x="130" y="216"/>
                  </a:cubicBezTo>
                  <a:cubicBezTo>
                    <a:pt x="139" y="216"/>
                    <a:pt x="148" y="215"/>
                    <a:pt x="157" y="212"/>
                  </a:cubicBezTo>
                  <a:cubicBezTo>
                    <a:pt x="206" y="175"/>
                    <a:pt x="239" y="125"/>
                    <a:pt x="206" y="72"/>
                  </a:cubicBezTo>
                  <a:cubicBezTo>
                    <a:pt x="193" y="32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4" name="Google Shape;1274;p5"/>
            <p:cNvSpPr/>
            <p:nvPr/>
          </p:nvSpPr>
          <p:spPr>
            <a:xfrm>
              <a:off x="4286300" y="3033400"/>
              <a:ext cx="5700" cy="5050"/>
            </a:xfrm>
            <a:custGeom>
              <a:avLst/>
              <a:gdLst/>
              <a:ahLst/>
              <a:cxnLst/>
              <a:rect l="l" t="t" r="r" b="b"/>
              <a:pathLst>
                <a:path w="228" h="202" extrusionOk="0">
                  <a:moveTo>
                    <a:pt x="98" y="1"/>
                  </a:moveTo>
                  <a:cubicBezTo>
                    <a:pt x="55" y="1"/>
                    <a:pt x="18" y="34"/>
                    <a:pt x="1" y="92"/>
                  </a:cubicBezTo>
                  <a:cubicBezTo>
                    <a:pt x="1" y="108"/>
                    <a:pt x="1" y="125"/>
                    <a:pt x="21" y="141"/>
                  </a:cubicBezTo>
                  <a:lnTo>
                    <a:pt x="21" y="158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8" y="200"/>
                    <a:pt x="109" y="202"/>
                    <a:pt x="119" y="202"/>
                  </a:cubicBezTo>
                  <a:cubicBezTo>
                    <a:pt x="142" y="202"/>
                    <a:pt x="162" y="190"/>
                    <a:pt x="174" y="178"/>
                  </a:cubicBezTo>
                  <a:cubicBezTo>
                    <a:pt x="190" y="158"/>
                    <a:pt x="207" y="141"/>
                    <a:pt x="207" y="108"/>
                  </a:cubicBezTo>
                  <a:cubicBezTo>
                    <a:pt x="228" y="92"/>
                    <a:pt x="207" y="55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5" name="Google Shape;1275;p5"/>
            <p:cNvSpPr/>
            <p:nvPr/>
          </p:nvSpPr>
          <p:spPr>
            <a:xfrm>
              <a:off x="4211175" y="30997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103" y="0"/>
                    <a:pt x="70" y="0"/>
                    <a:pt x="54" y="16"/>
                  </a:cubicBezTo>
                  <a:cubicBezTo>
                    <a:pt x="17" y="33"/>
                    <a:pt x="17" y="49"/>
                    <a:pt x="0" y="82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7" y="186"/>
                    <a:pt x="70" y="206"/>
                    <a:pt x="87" y="206"/>
                  </a:cubicBezTo>
                  <a:cubicBezTo>
                    <a:pt x="157" y="206"/>
                    <a:pt x="206" y="169"/>
                    <a:pt x="206" y="120"/>
                  </a:cubicBezTo>
                  <a:cubicBezTo>
                    <a:pt x="223" y="82"/>
                    <a:pt x="206" y="66"/>
                    <a:pt x="190" y="33"/>
                  </a:cubicBezTo>
                  <a:cubicBezTo>
                    <a:pt x="173" y="16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6" name="Google Shape;1276;p5"/>
            <p:cNvSpPr/>
            <p:nvPr/>
          </p:nvSpPr>
          <p:spPr>
            <a:xfrm>
              <a:off x="4209925" y="31137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lnTo>
                    <a:pt x="1" y="124"/>
                  </a:lnTo>
                  <a:lnTo>
                    <a:pt x="17" y="141"/>
                  </a:lnTo>
                  <a:lnTo>
                    <a:pt x="17" y="162"/>
                  </a:lnTo>
                  <a:cubicBezTo>
                    <a:pt x="34" y="194"/>
                    <a:pt x="67" y="194"/>
                    <a:pt x="87" y="211"/>
                  </a:cubicBezTo>
                  <a:cubicBezTo>
                    <a:pt x="120" y="211"/>
                    <a:pt x="153" y="194"/>
                    <a:pt x="170" y="194"/>
                  </a:cubicBezTo>
                  <a:cubicBezTo>
                    <a:pt x="190" y="178"/>
                    <a:pt x="207" y="141"/>
                    <a:pt x="207" y="124"/>
                  </a:cubicBezTo>
                  <a:cubicBezTo>
                    <a:pt x="223" y="91"/>
                    <a:pt x="207" y="75"/>
                    <a:pt x="207" y="58"/>
                  </a:cubicBezTo>
                  <a:cubicBezTo>
                    <a:pt x="19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7" name="Google Shape;1277;p5"/>
            <p:cNvSpPr/>
            <p:nvPr/>
          </p:nvSpPr>
          <p:spPr>
            <a:xfrm>
              <a:off x="4364550" y="3078050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3" y="41"/>
                    <a:pt x="0" y="91"/>
                    <a:pt x="17" y="144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4" y="215"/>
                    <a:pt x="144" y="213"/>
                    <a:pt x="153" y="210"/>
                  </a:cubicBezTo>
                  <a:cubicBezTo>
                    <a:pt x="206" y="194"/>
                    <a:pt x="239" y="124"/>
                    <a:pt x="223" y="74"/>
                  </a:cubicBezTo>
                  <a:cubicBezTo>
                    <a:pt x="195" y="30"/>
                    <a:pt x="15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8" name="Google Shape;1278;p5"/>
            <p:cNvSpPr/>
            <p:nvPr/>
          </p:nvSpPr>
          <p:spPr>
            <a:xfrm>
              <a:off x="4204775" y="29809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0" y="0"/>
                  </a:moveTo>
                  <a:cubicBezTo>
                    <a:pt x="67" y="0"/>
                    <a:pt x="45" y="14"/>
                    <a:pt x="34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7" y="178"/>
                    <a:pt x="50" y="194"/>
                    <a:pt x="87" y="194"/>
                  </a:cubicBezTo>
                  <a:lnTo>
                    <a:pt x="104" y="194"/>
                  </a:lnTo>
                  <a:cubicBezTo>
                    <a:pt x="111" y="197"/>
                    <a:pt x="119" y="199"/>
                    <a:pt x="126" y="199"/>
                  </a:cubicBezTo>
                  <a:cubicBezTo>
                    <a:pt x="168" y="199"/>
                    <a:pt x="207" y="154"/>
                    <a:pt x="207" y="112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0" y="25"/>
                    <a:pt x="153" y="9"/>
                    <a:pt x="120" y="9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9" name="Google Shape;1279;p5"/>
            <p:cNvSpPr/>
            <p:nvPr/>
          </p:nvSpPr>
          <p:spPr>
            <a:xfrm>
              <a:off x="4203425" y="29969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95" y="0"/>
                  </a:moveTo>
                  <a:cubicBezTo>
                    <a:pt x="41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3"/>
                    <a:pt x="55" y="193"/>
                    <a:pt x="88" y="210"/>
                  </a:cubicBezTo>
                  <a:cubicBezTo>
                    <a:pt x="141" y="210"/>
                    <a:pt x="191" y="173"/>
                    <a:pt x="207" y="123"/>
                  </a:cubicBezTo>
                  <a:cubicBezTo>
                    <a:pt x="207" y="90"/>
                    <a:pt x="207" y="53"/>
                    <a:pt x="191" y="37"/>
                  </a:cubicBezTo>
                  <a:cubicBezTo>
                    <a:pt x="174" y="20"/>
                    <a:pt x="141" y="4"/>
                    <a:pt x="121" y="4"/>
                  </a:cubicBezTo>
                  <a:cubicBezTo>
                    <a:pt x="112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0" name="Google Shape;1280;p5"/>
            <p:cNvSpPr/>
            <p:nvPr/>
          </p:nvSpPr>
          <p:spPr>
            <a:xfrm>
              <a:off x="4206950" y="29691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9" y="0"/>
                  </a:moveTo>
                  <a:cubicBezTo>
                    <a:pt x="80" y="0"/>
                    <a:pt x="51" y="13"/>
                    <a:pt x="33" y="31"/>
                  </a:cubicBezTo>
                  <a:cubicBezTo>
                    <a:pt x="17" y="68"/>
                    <a:pt x="0" y="85"/>
                    <a:pt x="17" y="118"/>
                  </a:cubicBezTo>
                  <a:lnTo>
                    <a:pt x="17" y="134"/>
                  </a:lnTo>
                  <a:cubicBezTo>
                    <a:pt x="17" y="151"/>
                    <a:pt x="33" y="171"/>
                    <a:pt x="50" y="188"/>
                  </a:cubicBezTo>
                  <a:cubicBezTo>
                    <a:pt x="66" y="204"/>
                    <a:pt x="103" y="204"/>
                    <a:pt x="120" y="204"/>
                  </a:cubicBezTo>
                  <a:cubicBezTo>
                    <a:pt x="153" y="204"/>
                    <a:pt x="169" y="188"/>
                    <a:pt x="186" y="171"/>
                  </a:cubicBezTo>
                  <a:cubicBezTo>
                    <a:pt x="206" y="151"/>
                    <a:pt x="223" y="118"/>
                    <a:pt x="223" y="101"/>
                  </a:cubicBezTo>
                  <a:cubicBezTo>
                    <a:pt x="223" y="68"/>
                    <a:pt x="206" y="48"/>
                    <a:pt x="169" y="31"/>
                  </a:cubicBezTo>
                  <a:cubicBezTo>
                    <a:pt x="154" y="9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1" name="Google Shape;1281;p5"/>
            <p:cNvSpPr/>
            <p:nvPr/>
          </p:nvSpPr>
          <p:spPr>
            <a:xfrm>
              <a:off x="4211575" y="3020875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14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21" y="61"/>
                    <a:pt x="1" y="94"/>
                    <a:pt x="1" y="110"/>
                  </a:cubicBezTo>
                  <a:cubicBezTo>
                    <a:pt x="1" y="127"/>
                    <a:pt x="21" y="143"/>
                    <a:pt x="21" y="143"/>
                  </a:cubicBezTo>
                  <a:cubicBezTo>
                    <a:pt x="21" y="164"/>
                    <a:pt x="38" y="180"/>
                    <a:pt x="54" y="197"/>
                  </a:cubicBezTo>
                  <a:cubicBezTo>
                    <a:pt x="71" y="213"/>
                    <a:pt x="87" y="213"/>
                    <a:pt x="124" y="213"/>
                  </a:cubicBezTo>
                  <a:cubicBezTo>
                    <a:pt x="157" y="213"/>
                    <a:pt x="174" y="197"/>
                    <a:pt x="190" y="180"/>
                  </a:cubicBezTo>
                  <a:cubicBezTo>
                    <a:pt x="207" y="143"/>
                    <a:pt x="227" y="127"/>
                    <a:pt x="227" y="94"/>
                  </a:cubicBezTo>
                  <a:cubicBezTo>
                    <a:pt x="207" y="77"/>
                    <a:pt x="207" y="40"/>
                    <a:pt x="174" y="24"/>
                  </a:cubicBezTo>
                  <a:cubicBezTo>
                    <a:pt x="159" y="9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2" name="Google Shape;1282;p5"/>
            <p:cNvSpPr/>
            <p:nvPr/>
          </p:nvSpPr>
          <p:spPr>
            <a:xfrm>
              <a:off x="4243025" y="2979825"/>
              <a:ext cx="4650" cy="4750"/>
            </a:xfrm>
            <a:custGeom>
              <a:avLst/>
              <a:gdLst/>
              <a:ahLst/>
              <a:cxnLst/>
              <a:rect l="l" t="t" r="r" b="b"/>
              <a:pathLst>
                <a:path w="186" h="190" extrusionOk="0">
                  <a:moveTo>
                    <a:pt x="33" y="0"/>
                  </a:moveTo>
                  <a:cubicBezTo>
                    <a:pt x="17" y="17"/>
                    <a:pt x="0" y="33"/>
                    <a:pt x="0" y="70"/>
                  </a:cubicBezTo>
                  <a:lnTo>
                    <a:pt x="0" y="120"/>
                  </a:lnTo>
                  <a:lnTo>
                    <a:pt x="17" y="136"/>
                  </a:lnTo>
                  <a:cubicBezTo>
                    <a:pt x="33" y="173"/>
                    <a:pt x="66" y="190"/>
                    <a:pt x="83" y="190"/>
                  </a:cubicBezTo>
                  <a:cubicBezTo>
                    <a:pt x="136" y="190"/>
                    <a:pt x="169" y="173"/>
                    <a:pt x="186" y="136"/>
                  </a:cubicBezTo>
                  <a:cubicBezTo>
                    <a:pt x="136" y="87"/>
                    <a:pt x="83" y="54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3" name="Google Shape;1283;p5"/>
            <p:cNvSpPr/>
            <p:nvPr/>
          </p:nvSpPr>
          <p:spPr>
            <a:xfrm>
              <a:off x="4099125" y="30261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0" y="0"/>
                  </a:moveTo>
                  <a:cubicBezTo>
                    <a:pt x="54" y="0"/>
                    <a:pt x="17" y="44"/>
                    <a:pt x="17" y="90"/>
                  </a:cubicBezTo>
                  <a:cubicBezTo>
                    <a:pt x="1" y="106"/>
                    <a:pt x="17" y="123"/>
                    <a:pt x="17" y="139"/>
                  </a:cubicBezTo>
                  <a:cubicBezTo>
                    <a:pt x="17" y="160"/>
                    <a:pt x="17" y="160"/>
                    <a:pt x="34" y="160"/>
                  </a:cubicBezTo>
                  <a:cubicBezTo>
                    <a:pt x="50" y="193"/>
                    <a:pt x="67" y="210"/>
                    <a:pt x="104" y="210"/>
                  </a:cubicBezTo>
                  <a:cubicBezTo>
                    <a:pt x="120" y="210"/>
                    <a:pt x="153" y="210"/>
                    <a:pt x="170" y="193"/>
                  </a:cubicBezTo>
                  <a:cubicBezTo>
                    <a:pt x="207" y="177"/>
                    <a:pt x="207" y="139"/>
                    <a:pt x="223" y="123"/>
                  </a:cubicBezTo>
                  <a:cubicBezTo>
                    <a:pt x="223" y="90"/>
                    <a:pt x="223" y="73"/>
                    <a:pt x="207" y="36"/>
                  </a:cubicBezTo>
                  <a:cubicBezTo>
                    <a:pt x="190" y="20"/>
                    <a:pt x="153" y="3"/>
                    <a:pt x="137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4" name="Google Shape;1284;p5"/>
            <p:cNvSpPr/>
            <p:nvPr/>
          </p:nvSpPr>
          <p:spPr>
            <a:xfrm>
              <a:off x="4201775" y="30107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1" y="210"/>
                  </a:cubicBezTo>
                  <a:cubicBezTo>
                    <a:pt x="167" y="210"/>
                    <a:pt x="207" y="167"/>
                    <a:pt x="207" y="121"/>
                  </a:cubicBezTo>
                  <a:cubicBezTo>
                    <a:pt x="224" y="104"/>
                    <a:pt x="207" y="71"/>
                    <a:pt x="187" y="55"/>
                  </a:cubicBezTo>
                  <a:cubicBezTo>
                    <a:pt x="170" y="17"/>
                    <a:pt x="154" y="17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5" name="Google Shape;1285;p5"/>
            <p:cNvSpPr/>
            <p:nvPr/>
          </p:nvSpPr>
          <p:spPr>
            <a:xfrm>
              <a:off x="4102125" y="3089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136" y="206"/>
                    <a:pt x="206" y="169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6" name="Google Shape;1286;p5"/>
            <p:cNvSpPr/>
            <p:nvPr/>
          </p:nvSpPr>
          <p:spPr>
            <a:xfrm>
              <a:off x="4199625" y="30274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0" y="0"/>
                  </a:moveTo>
                  <a:cubicBezTo>
                    <a:pt x="49" y="0"/>
                    <a:pt x="14" y="35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9"/>
                    <a:pt x="17" y="159"/>
                  </a:cubicBezTo>
                  <a:cubicBezTo>
                    <a:pt x="33" y="175"/>
                    <a:pt x="66" y="192"/>
                    <a:pt x="87" y="212"/>
                  </a:cubicBezTo>
                  <a:cubicBezTo>
                    <a:pt x="120" y="212"/>
                    <a:pt x="136" y="192"/>
                    <a:pt x="169" y="175"/>
                  </a:cubicBezTo>
                  <a:cubicBezTo>
                    <a:pt x="190" y="175"/>
                    <a:pt x="207" y="142"/>
                    <a:pt x="207" y="126"/>
                  </a:cubicBezTo>
                  <a:cubicBezTo>
                    <a:pt x="207" y="88"/>
                    <a:pt x="207" y="55"/>
                    <a:pt x="190" y="39"/>
                  </a:cubicBezTo>
                  <a:cubicBezTo>
                    <a:pt x="169" y="22"/>
                    <a:pt x="153" y="6"/>
                    <a:pt x="120" y="6"/>
                  </a:cubicBezTo>
                  <a:cubicBezTo>
                    <a:pt x="110" y="2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7" name="Google Shape;1287;p5"/>
            <p:cNvSpPr/>
            <p:nvPr/>
          </p:nvSpPr>
          <p:spPr>
            <a:xfrm>
              <a:off x="4095625" y="30401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13" y="1"/>
                  </a:moveTo>
                  <a:cubicBezTo>
                    <a:pt x="85" y="1"/>
                    <a:pt x="56" y="14"/>
                    <a:pt x="38" y="43"/>
                  </a:cubicBezTo>
                  <a:cubicBezTo>
                    <a:pt x="21" y="60"/>
                    <a:pt x="0" y="93"/>
                    <a:pt x="0" y="113"/>
                  </a:cubicBezTo>
                  <a:cubicBezTo>
                    <a:pt x="0" y="130"/>
                    <a:pt x="21" y="130"/>
                    <a:pt x="21" y="146"/>
                  </a:cubicBezTo>
                  <a:cubicBezTo>
                    <a:pt x="21" y="163"/>
                    <a:pt x="38" y="179"/>
                    <a:pt x="54" y="179"/>
                  </a:cubicBezTo>
                  <a:cubicBezTo>
                    <a:pt x="69" y="196"/>
                    <a:pt x="92" y="205"/>
                    <a:pt x="115" y="205"/>
                  </a:cubicBezTo>
                  <a:cubicBezTo>
                    <a:pt x="143" y="205"/>
                    <a:pt x="172" y="192"/>
                    <a:pt x="190" y="163"/>
                  </a:cubicBezTo>
                  <a:cubicBezTo>
                    <a:pt x="207" y="146"/>
                    <a:pt x="227" y="113"/>
                    <a:pt x="227" y="93"/>
                  </a:cubicBezTo>
                  <a:cubicBezTo>
                    <a:pt x="207" y="60"/>
                    <a:pt x="207" y="43"/>
                    <a:pt x="174" y="27"/>
                  </a:cubicBezTo>
                  <a:cubicBezTo>
                    <a:pt x="159" y="10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8" name="Google Shape;1288;p5"/>
            <p:cNvSpPr/>
            <p:nvPr/>
          </p:nvSpPr>
          <p:spPr>
            <a:xfrm>
              <a:off x="4346500" y="3049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9" y="1"/>
                  </a:moveTo>
                  <a:cubicBezTo>
                    <a:pt x="54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lnTo>
                    <a:pt x="17" y="161"/>
                  </a:lnTo>
                  <a:cubicBezTo>
                    <a:pt x="34" y="194"/>
                    <a:pt x="67" y="210"/>
                    <a:pt x="87" y="210"/>
                  </a:cubicBezTo>
                  <a:cubicBezTo>
                    <a:pt x="153" y="210"/>
                    <a:pt x="207" y="177"/>
                    <a:pt x="207" y="124"/>
                  </a:cubicBezTo>
                  <a:cubicBezTo>
                    <a:pt x="223" y="91"/>
                    <a:pt x="207" y="7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9" name="Google Shape;1289;p5"/>
            <p:cNvSpPr/>
            <p:nvPr/>
          </p:nvSpPr>
          <p:spPr>
            <a:xfrm>
              <a:off x="4349900" y="30979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103" y="1"/>
                  </a:moveTo>
                  <a:cubicBezTo>
                    <a:pt x="75" y="1"/>
                    <a:pt x="46" y="14"/>
                    <a:pt x="17" y="32"/>
                  </a:cubicBezTo>
                  <a:cubicBezTo>
                    <a:pt x="1" y="69"/>
                    <a:pt x="1" y="85"/>
                    <a:pt x="1" y="118"/>
                  </a:cubicBezTo>
                  <a:cubicBezTo>
                    <a:pt x="1" y="118"/>
                    <a:pt x="1" y="135"/>
                    <a:pt x="17" y="135"/>
                  </a:cubicBezTo>
                  <a:cubicBezTo>
                    <a:pt x="17" y="151"/>
                    <a:pt x="34" y="172"/>
                    <a:pt x="34" y="189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3" y="212"/>
                    <a:pt x="172" y="199"/>
                    <a:pt x="190" y="172"/>
                  </a:cubicBezTo>
                  <a:cubicBezTo>
                    <a:pt x="207" y="151"/>
                    <a:pt x="207" y="118"/>
                    <a:pt x="207" y="102"/>
                  </a:cubicBezTo>
                  <a:cubicBezTo>
                    <a:pt x="207" y="69"/>
                    <a:pt x="190" y="48"/>
                    <a:pt x="174" y="32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0" name="Google Shape;1290;p5"/>
            <p:cNvSpPr/>
            <p:nvPr/>
          </p:nvSpPr>
          <p:spPr>
            <a:xfrm>
              <a:off x="4349500" y="31124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98" y="0"/>
                  </a:moveTo>
                  <a:cubicBezTo>
                    <a:pt x="67" y="0"/>
                    <a:pt x="30" y="29"/>
                    <a:pt x="17" y="56"/>
                  </a:cubicBezTo>
                  <a:cubicBezTo>
                    <a:pt x="17" y="72"/>
                    <a:pt x="17" y="72"/>
                    <a:pt x="0" y="89"/>
                  </a:cubicBezTo>
                  <a:cubicBezTo>
                    <a:pt x="0" y="109"/>
                    <a:pt x="0" y="126"/>
                    <a:pt x="17" y="142"/>
                  </a:cubicBezTo>
                  <a:cubicBezTo>
                    <a:pt x="17" y="159"/>
                    <a:pt x="50" y="192"/>
                    <a:pt x="70" y="192"/>
                  </a:cubicBezTo>
                  <a:cubicBezTo>
                    <a:pt x="70" y="192"/>
                    <a:pt x="87" y="213"/>
                    <a:pt x="103" y="213"/>
                  </a:cubicBezTo>
                  <a:cubicBezTo>
                    <a:pt x="153" y="213"/>
                    <a:pt x="206" y="175"/>
                    <a:pt x="223" y="126"/>
                  </a:cubicBezTo>
                  <a:cubicBezTo>
                    <a:pt x="223" y="89"/>
                    <a:pt x="206" y="56"/>
                    <a:pt x="190" y="39"/>
                  </a:cubicBezTo>
                  <a:cubicBezTo>
                    <a:pt x="173" y="23"/>
                    <a:pt x="153" y="6"/>
                    <a:pt x="120" y="6"/>
                  </a:cubicBezTo>
                  <a:cubicBezTo>
                    <a:pt x="113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1" name="Google Shape;1291;p5"/>
            <p:cNvSpPr/>
            <p:nvPr/>
          </p:nvSpPr>
          <p:spPr>
            <a:xfrm>
              <a:off x="4342575" y="30613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7" y="0"/>
                  </a:moveTo>
                  <a:cubicBezTo>
                    <a:pt x="103" y="0"/>
                    <a:pt x="88" y="3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17" y="159"/>
                    <a:pt x="38" y="175"/>
                    <a:pt x="54" y="175"/>
                  </a:cubicBezTo>
                  <a:cubicBezTo>
                    <a:pt x="64" y="198"/>
                    <a:pt x="86" y="207"/>
                    <a:pt x="110" y="207"/>
                  </a:cubicBezTo>
                  <a:cubicBezTo>
                    <a:pt x="126" y="207"/>
                    <a:pt x="143" y="203"/>
                    <a:pt x="158" y="196"/>
                  </a:cubicBezTo>
                  <a:cubicBezTo>
                    <a:pt x="191" y="196"/>
                    <a:pt x="224" y="159"/>
                    <a:pt x="224" y="109"/>
                  </a:cubicBezTo>
                  <a:cubicBezTo>
                    <a:pt x="224" y="93"/>
                    <a:pt x="224" y="72"/>
                    <a:pt x="207" y="72"/>
                  </a:cubicBezTo>
                  <a:cubicBezTo>
                    <a:pt x="194" y="22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2" name="Google Shape;1292;p5"/>
            <p:cNvSpPr/>
            <p:nvPr/>
          </p:nvSpPr>
          <p:spPr>
            <a:xfrm>
              <a:off x="4356800" y="3059275"/>
              <a:ext cx="6000" cy="5300"/>
            </a:xfrm>
            <a:custGeom>
              <a:avLst/>
              <a:gdLst/>
              <a:ahLst/>
              <a:cxnLst/>
              <a:rect l="l" t="t" r="r" b="b"/>
              <a:pathLst>
                <a:path w="240" h="212" extrusionOk="0">
                  <a:moveTo>
                    <a:pt x="67" y="1"/>
                  </a:moveTo>
                  <a:cubicBezTo>
                    <a:pt x="50" y="17"/>
                    <a:pt x="34" y="34"/>
                    <a:pt x="17" y="50"/>
                  </a:cubicBezTo>
                  <a:cubicBezTo>
                    <a:pt x="1" y="87"/>
                    <a:pt x="1" y="104"/>
                    <a:pt x="17" y="137"/>
                  </a:cubicBezTo>
                  <a:cubicBezTo>
                    <a:pt x="31" y="181"/>
                    <a:pt x="81" y="211"/>
                    <a:pt x="126" y="211"/>
                  </a:cubicBezTo>
                  <a:cubicBezTo>
                    <a:pt x="135" y="211"/>
                    <a:pt x="145" y="210"/>
                    <a:pt x="153" y="207"/>
                  </a:cubicBezTo>
                  <a:cubicBezTo>
                    <a:pt x="207" y="174"/>
                    <a:pt x="240" y="120"/>
                    <a:pt x="207" y="71"/>
                  </a:cubicBezTo>
                  <a:cubicBezTo>
                    <a:pt x="207" y="34"/>
                    <a:pt x="17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3" name="Google Shape;1293;p5"/>
            <p:cNvSpPr/>
            <p:nvPr/>
          </p:nvSpPr>
          <p:spPr>
            <a:xfrm>
              <a:off x="4357625" y="3042750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03" y="1"/>
                  </a:moveTo>
                  <a:cubicBezTo>
                    <a:pt x="75" y="1"/>
                    <a:pt x="47" y="14"/>
                    <a:pt x="17" y="43"/>
                  </a:cubicBezTo>
                  <a:cubicBezTo>
                    <a:pt x="1" y="60"/>
                    <a:pt x="1" y="76"/>
                    <a:pt x="1" y="113"/>
                  </a:cubicBezTo>
                  <a:cubicBezTo>
                    <a:pt x="1" y="130"/>
                    <a:pt x="1" y="130"/>
                    <a:pt x="17" y="146"/>
                  </a:cubicBezTo>
                  <a:cubicBezTo>
                    <a:pt x="17" y="163"/>
                    <a:pt x="34" y="163"/>
                    <a:pt x="34" y="179"/>
                  </a:cubicBezTo>
                  <a:cubicBezTo>
                    <a:pt x="58" y="196"/>
                    <a:pt x="86" y="206"/>
                    <a:pt x="112" y="206"/>
                  </a:cubicBezTo>
                  <a:cubicBezTo>
                    <a:pt x="143" y="206"/>
                    <a:pt x="172" y="192"/>
                    <a:pt x="190" y="163"/>
                  </a:cubicBezTo>
                  <a:cubicBezTo>
                    <a:pt x="223" y="130"/>
                    <a:pt x="223" y="60"/>
                    <a:pt x="174" y="27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4" name="Google Shape;1294;p5"/>
            <p:cNvSpPr/>
            <p:nvPr/>
          </p:nvSpPr>
          <p:spPr>
            <a:xfrm>
              <a:off x="4352475" y="30707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3" y="1"/>
                  </a:moveTo>
                  <a:cubicBezTo>
                    <a:pt x="104" y="1"/>
                    <a:pt x="95" y="2"/>
                    <a:pt x="87" y="5"/>
                  </a:cubicBezTo>
                  <a:cubicBezTo>
                    <a:pt x="34" y="42"/>
                    <a:pt x="1" y="91"/>
                    <a:pt x="34" y="145"/>
                  </a:cubicBezTo>
                  <a:cubicBezTo>
                    <a:pt x="50" y="185"/>
                    <a:pt x="86" y="217"/>
                    <a:pt x="136" y="217"/>
                  </a:cubicBezTo>
                  <a:cubicBezTo>
                    <a:pt x="148" y="217"/>
                    <a:pt x="160" y="215"/>
                    <a:pt x="174" y="211"/>
                  </a:cubicBezTo>
                  <a:cubicBezTo>
                    <a:pt x="223" y="178"/>
                    <a:pt x="240" y="128"/>
                    <a:pt x="223" y="75"/>
                  </a:cubicBezTo>
                  <a:cubicBezTo>
                    <a:pt x="210" y="33"/>
                    <a:pt x="15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5" name="Google Shape;1295;p5"/>
            <p:cNvSpPr/>
            <p:nvPr/>
          </p:nvSpPr>
          <p:spPr>
            <a:xfrm>
              <a:off x="4023050" y="30261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7" y="0"/>
                  </a:moveTo>
                  <a:cubicBezTo>
                    <a:pt x="107" y="0"/>
                    <a:pt x="97" y="1"/>
                    <a:pt x="87" y="4"/>
                  </a:cubicBezTo>
                  <a:cubicBezTo>
                    <a:pt x="38" y="37"/>
                    <a:pt x="1" y="91"/>
                    <a:pt x="17" y="140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8" y="211"/>
                  </a:cubicBezTo>
                  <a:cubicBezTo>
                    <a:pt x="207" y="194"/>
                    <a:pt x="224" y="161"/>
                    <a:pt x="224" y="107"/>
                  </a:cubicBezTo>
                  <a:lnTo>
                    <a:pt x="224" y="74"/>
                  </a:lnTo>
                  <a:cubicBezTo>
                    <a:pt x="210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6" name="Google Shape;1296;p5"/>
            <p:cNvSpPr/>
            <p:nvPr/>
          </p:nvSpPr>
          <p:spPr>
            <a:xfrm>
              <a:off x="4124475" y="30114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8" y="0"/>
                  </a:moveTo>
                  <a:cubicBezTo>
                    <a:pt x="83" y="0"/>
                    <a:pt x="57" y="13"/>
                    <a:pt x="34" y="28"/>
                  </a:cubicBezTo>
                  <a:cubicBezTo>
                    <a:pt x="17" y="44"/>
                    <a:pt x="17" y="61"/>
                    <a:pt x="17" y="94"/>
                  </a:cubicBezTo>
                  <a:cubicBezTo>
                    <a:pt x="1" y="110"/>
                    <a:pt x="17" y="131"/>
                    <a:pt x="17" y="147"/>
                  </a:cubicBezTo>
                  <a:cubicBezTo>
                    <a:pt x="34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31"/>
                  </a:cubicBezTo>
                  <a:cubicBezTo>
                    <a:pt x="223" y="94"/>
                    <a:pt x="223" y="61"/>
                    <a:pt x="207" y="44"/>
                  </a:cubicBezTo>
                  <a:cubicBezTo>
                    <a:pt x="186" y="28"/>
                    <a:pt x="153" y="7"/>
                    <a:pt x="137" y="7"/>
                  </a:cubicBezTo>
                  <a:cubicBezTo>
                    <a:pt x="127" y="2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7" name="Google Shape;1297;p5"/>
            <p:cNvSpPr/>
            <p:nvPr/>
          </p:nvSpPr>
          <p:spPr>
            <a:xfrm>
              <a:off x="4119325" y="30578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0"/>
                  </a:moveTo>
                  <a:cubicBezTo>
                    <a:pt x="55" y="0"/>
                    <a:pt x="17" y="47"/>
                    <a:pt x="17" y="90"/>
                  </a:cubicBezTo>
                  <a:cubicBezTo>
                    <a:pt x="1" y="106"/>
                    <a:pt x="17" y="127"/>
                    <a:pt x="17" y="143"/>
                  </a:cubicBezTo>
                  <a:cubicBezTo>
                    <a:pt x="17" y="143"/>
                    <a:pt x="17" y="160"/>
                    <a:pt x="34" y="160"/>
                  </a:cubicBezTo>
                  <a:cubicBezTo>
                    <a:pt x="50" y="193"/>
                    <a:pt x="67" y="193"/>
                    <a:pt x="104" y="209"/>
                  </a:cubicBezTo>
                  <a:cubicBezTo>
                    <a:pt x="120" y="209"/>
                    <a:pt x="153" y="209"/>
                    <a:pt x="170" y="193"/>
                  </a:cubicBezTo>
                  <a:cubicBezTo>
                    <a:pt x="207" y="176"/>
                    <a:pt x="207" y="143"/>
                    <a:pt x="223" y="127"/>
                  </a:cubicBezTo>
                  <a:cubicBezTo>
                    <a:pt x="223" y="90"/>
                    <a:pt x="223" y="73"/>
                    <a:pt x="207" y="40"/>
                  </a:cubicBezTo>
                  <a:cubicBezTo>
                    <a:pt x="186" y="24"/>
                    <a:pt x="153" y="3"/>
                    <a:pt x="137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8" name="Google Shape;1298;p5"/>
            <p:cNvSpPr/>
            <p:nvPr/>
          </p:nvSpPr>
          <p:spPr>
            <a:xfrm>
              <a:off x="4127050" y="299985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96" y="1"/>
                  </a:moveTo>
                  <a:cubicBezTo>
                    <a:pt x="65" y="1"/>
                    <a:pt x="36" y="13"/>
                    <a:pt x="17" y="40"/>
                  </a:cubicBezTo>
                  <a:cubicBezTo>
                    <a:pt x="1" y="57"/>
                    <a:pt x="1" y="77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60"/>
                    <a:pt x="34" y="180"/>
                  </a:cubicBezTo>
                  <a:cubicBezTo>
                    <a:pt x="57" y="192"/>
                    <a:pt x="72" y="204"/>
                    <a:pt x="92" y="204"/>
                  </a:cubicBezTo>
                  <a:cubicBezTo>
                    <a:pt x="100" y="204"/>
                    <a:pt x="110" y="202"/>
                    <a:pt x="120" y="197"/>
                  </a:cubicBezTo>
                  <a:cubicBezTo>
                    <a:pt x="137" y="197"/>
                    <a:pt x="170" y="180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70" y="24"/>
                  </a:cubicBezTo>
                  <a:cubicBezTo>
                    <a:pt x="148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9" name="Google Shape;1299;p5"/>
            <p:cNvSpPr/>
            <p:nvPr/>
          </p:nvSpPr>
          <p:spPr>
            <a:xfrm>
              <a:off x="4340925" y="307500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7" y="126"/>
                    <a:pt x="17" y="143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83" y="213"/>
                    <a:pt x="120" y="213"/>
                  </a:cubicBezTo>
                  <a:cubicBezTo>
                    <a:pt x="153" y="213"/>
                    <a:pt x="170" y="196"/>
                    <a:pt x="186" y="180"/>
                  </a:cubicBezTo>
                  <a:cubicBezTo>
                    <a:pt x="207" y="143"/>
                    <a:pt x="224" y="126"/>
                    <a:pt x="224" y="93"/>
                  </a:cubicBezTo>
                  <a:cubicBezTo>
                    <a:pt x="207" y="77"/>
                    <a:pt x="207" y="40"/>
                    <a:pt x="170" y="23"/>
                  </a:cubicBezTo>
                  <a:cubicBezTo>
                    <a:pt x="155" y="8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0" name="Google Shape;1300;p5"/>
            <p:cNvSpPr/>
            <p:nvPr/>
          </p:nvSpPr>
          <p:spPr>
            <a:xfrm>
              <a:off x="4102950" y="3075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17" y="38"/>
                    <a:pt x="0" y="87"/>
                  </a:cubicBezTo>
                  <a:lnTo>
                    <a:pt x="0" y="124"/>
                  </a:lnTo>
                  <a:lnTo>
                    <a:pt x="0" y="141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7" y="190"/>
                    <a:pt x="70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06" y="87"/>
                    <a:pt x="206" y="71"/>
                    <a:pt x="190" y="54"/>
                  </a:cubicBezTo>
                  <a:cubicBezTo>
                    <a:pt x="190" y="2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1" name="Google Shape;1301;p5"/>
            <p:cNvSpPr/>
            <p:nvPr/>
          </p:nvSpPr>
          <p:spPr>
            <a:xfrm>
              <a:off x="4123150" y="30274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0"/>
                  </a:moveTo>
                  <a:cubicBezTo>
                    <a:pt x="55" y="0"/>
                    <a:pt x="14" y="45"/>
                    <a:pt x="0" y="87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3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7"/>
                    <a:pt x="206" y="71"/>
                    <a:pt x="190" y="38"/>
                  </a:cubicBezTo>
                  <a:cubicBezTo>
                    <a:pt x="173" y="21"/>
                    <a:pt x="157" y="5"/>
                    <a:pt x="120" y="5"/>
                  </a:cubicBezTo>
                  <a:cubicBezTo>
                    <a:pt x="112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2" name="Google Shape;1302;p5"/>
            <p:cNvSpPr/>
            <p:nvPr/>
          </p:nvSpPr>
          <p:spPr>
            <a:xfrm>
              <a:off x="4121900" y="30412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3" y="0"/>
                    <a:pt x="50" y="17"/>
                    <a:pt x="34" y="33"/>
                  </a:cubicBezTo>
                  <a:cubicBezTo>
                    <a:pt x="17" y="50"/>
                    <a:pt x="1" y="70"/>
                    <a:pt x="1" y="103"/>
                  </a:cubicBezTo>
                  <a:lnTo>
                    <a:pt x="1" y="153"/>
                  </a:lnTo>
                  <a:cubicBezTo>
                    <a:pt x="1" y="153"/>
                    <a:pt x="1" y="17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0"/>
                  </a:cubicBezTo>
                  <a:cubicBezTo>
                    <a:pt x="170" y="33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3" name="Google Shape;1303;p5"/>
            <p:cNvSpPr/>
            <p:nvPr/>
          </p:nvSpPr>
          <p:spPr>
            <a:xfrm>
              <a:off x="4115825" y="3082475"/>
              <a:ext cx="5600" cy="5125"/>
            </a:xfrm>
            <a:custGeom>
              <a:avLst/>
              <a:gdLst/>
              <a:ahLst/>
              <a:cxnLst/>
              <a:rect l="l" t="t" r="r" b="b"/>
              <a:pathLst>
                <a:path w="224" h="205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50"/>
                    <a:pt x="0" y="87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74"/>
                  </a:cubicBezTo>
                  <a:cubicBezTo>
                    <a:pt x="207" y="137"/>
                    <a:pt x="223" y="120"/>
                    <a:pt x="207" y="87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4" name="Google Shape;1304;p5"/>
            <p:cNvSpPr/>
            <p:nvPr/>
          </p:nvSpPr>
          <p:spPr>
            <a:xfrm>
              <a:off x="4122725" y="29629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74"/>
                    <a:pt x="17" y="144"/>
                  </a:cubicBezTo>
                  <a:cubicBezTo>
                    <a:pt x="42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5" name="Google Shape;1305;p5"/>
            <p:cNvSpPr/>
            <p:nvPr/>
          </p:nvSpPr>
          <p:spPr>
            <a:xfrm>
              <a:off x="4116225" y="306907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00" y="0"/>
                  </a:moveTo>
                  <a:cubicBezTo>
                    <a:pt x="90" y="0"/>
                    <a:pt x="81" y="2"/>
                    <a:pt x="71" y="5"/>
                  </a:cubicBezTo>
                  <a:cubicBezTo>
                    <a:pt x="22" y="38"/>
                    <a:pt x="1" y="91"/>
                    <a:pt x="22" y="141"/>
                  </a:cubicBezTo>
                  <a:cubicBezTo>
                    <a:pt x="22" y="157"/>
                    <a:pt x="38" y="174"/>
                    <a:pt x="38" y="194"/>
                  </a:cubicBezTo>
                  <a:cubicBezTo>
                    <a:pt x="71" y="211"/>
                    <a:pt x="104" y="211"/>
                    <a:pt x="158" y="211"/>
                  </a:cubicBezTo>
                  <a:cubicBezTo>
                    <a:pt x="191" y="194"/>
                    <a:pt x="207" y="157"/>
                    <a:pt x="228" y="124"/>
                  </a:cubicBezTo>
                  <a:cubicBezTo>
                    <a:pt x="228" y="108"/>
                    <a:pt x="228" y="91"/>
                    <a:pt x="207" y="71"/>
                  </a:cubicBezTo>
                  <a:cubicBezTo>
                    <a:pt x="194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" name="Google Shape;1306;p5"/>
            <p:cNvSpPr/>
            <p:nvPr/>
          </p:nvSpPr>
          <p:spPr>
            <a:xfrm>
              <a:off x="4108500" y="2968675"/>
              <a:ext cx="5700" cy="5300"/>
            </a:xfrm>
            <a:custGeom>
              <a:avLst/>
              <a:gdLst/>
              <a:ahLst/>
              <a:cxnLst/>
              <a:rect l="l" t="t" r="r" b="b"/>
              <a:pathLst>
                <a:path w="228" h="212" extrusionOk="0">
                  <a:moveTo>
                    <a:pt x="124" y="1"/>
                  </a:moveTo>
                  <a:cubicBezTo>
                    <a:pt x="87" y="1"/>
                    <a:pt x="38" y="34"/>
                    <a:pt x="21" y="67"/>
                  </a:cubicBezTo>
                  <a:cubicBezTo>
                    <a:pt x="21" y="87"/>
                    <a:pt x="21" y="87"/>
                    <a:pt x="1" y="104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21" y="170"/>
                    <a:pt x="54" y="190"/>
                    <a:pt x="71" y="207"/>
                  </a:cubicBezTo>
                  <a:lnTo>
                    <a:pt x="104" y="207"/>
                  </a:ln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8" y="120"/>
                  </a:cubicBezTo>
                  <a:cubicBezTo>
                    <a:pt x="228" y="104"/>
                    <a:pt x="207" y="67"/>
                    <a:pt x="190" y="50"/>
                  </a:cubicBezTo>
                  <a:cubicBezTo>
                    <a:pt x="190" y="34"/>
                    <a:pt x="157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" name="Google Shape;1307;p5"/>
            <p:cNvSpPr/>
            <p:nvPr/>
          </p:nvSpPr>
          <p:spPr>
            <a:xfrm>
              <a:off x="4111600" y="302005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96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76"/>
                    <a:pt x="33" y="176"/>
                  </a:cubicBezTo>
                  <a:cubicBezTo>
                    <a:pt x="57" y="191"/>
                    <a:pt x="72" y="204"/>
                    <a:pt x="92" y="204"/>
                  </a:cubicBezTo>
                  <a:cubicBezTo>
                    <a:pt x="100" y="204"/>
                    <a:pt x="109" y="202"/>
                    <a:pt x="120" y="197"/>
                  </a:cubicBezTo>
                  <a:cubicBezTo>
                    <a:pt x="137" y="197"/>
                    <a:pt x="169" y="197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69" y="24"/>
                  </a:cubicBezTo>
                  <a:cubicBezTo>
                    <a:pt x="147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" name="Google Shape;1308;p5"/>
            <p:cNvSpPr/>
            <p:nvPr/>
          </p:nvSpPr>
          <p:spPr>
            <a:xfrm>
              <a:off x="4113650" y="3006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5" y="0"/>
                  </a:moveTo>
                  <a:cubicBezTo>
                    <a:pt x="87" y="0"/>
                    <a:pt x="71" y="0"/>
                    <a:pt x="55" y="17"/>
                  </a:cubicBezTo>
                  <a:cubicBezTo>
                    <a:pt x="22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22" y="157"/>
                    <a:pt x="22" y="157"/>
                    <a:pt x="22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" name="Google Shape;1309;p5"/>
            <p:cNvSpPr/>
            <p:nvPr/>
          </p:nvSpPr>
          <p:spPr>
            <a:xfrm>
              <a:off x="4104275" y="30618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90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" name="Google Shape;1310;p5"/>
            <p:cNvSpPr/>
            <p:nvPr/>
          </p:nvSpPr>
          <p:spPr>
            <a:xfrm>
              <a:off x="4113650" y="30957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0"/>
                  </a:moveTo>
                  <a:cubicBezTo>
                    <a:pt x="71" y="0"/>
                    <a:pt x="22" y="33"/>
                    <a:pt x="1" y="87"/>
                  </a:cubicBezTo>
                  <a:cubicBezTo>
                    <a:pt x="1" y="103"/>
                    <a:pt x="1" y="120"/>
                    <a:pt x="22" y="136"/>
                  </a:cubicBezTo>
                  <a:lnTo>
                    <a:pt x="22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125" y="206"/>
                    <a:pt x="158" y="206"/>
                    <a:pt x="174" y="190"/>
                  </a:cubicBezTo>
                  <a:cubicBezTo>
                    <a:pt x="191" y="173"/>
                    <a:pt x="207" y="157"/>
                    <a:pt x="207" y="120"/>
                  </a:cubicBezTo>
                  <a:cubicBezTo>
                    <a:pt x="228" y="70"/>
                    <a:pt x="191" y="17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" name="Google Shape;1311;p5"/>
            <p:cNvSpPr/>
            <p:nvPr/>
          </p:nvSpPr>
          <p:spPr>
            <a:xfrm>
              <a:off x="4109425" y="30500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1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7" y="7"/>
                    <a:pt x="34" y="28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31"/>
                    <a:pt x="1" y="131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5" y="203"/>
                    <a:pt x="110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4" y="131"/>
                    <a:pt x="224" y="61"/>
                    <a:pt x="170" y="28"/>
                  </a:cubicBezTo>
                  <a:cubicBezTo>
                    <a:pt x="158" y="13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" name="Google Shape;1312;p5"/>
            <p:cNvSpPr/>
            <p:nvPr/>
          </p:nvSpPr>
          <p:spPr>
            <a:xfrm>
              <a:off x="4109025" y="2954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3" y="1"/>
                  </a:moveTo>
                  <a:cubicBezTo>
                    <a:pt x="80" y="1"/>
                    <a:pt x="48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cubicBezTo>
                    <a:pt x="0" y="121"/>
                    <a:pt x="0" y="142"/>
                    <a:pt x="17" y="142"/>
                  </a:cubicBezTo>
                  <a:cubicBezTo>
                    <a:pt x="17" y="159"/>
                    <a:pt x="33" y="175"/>
                    <a:pt x="33" y="191"/>
                  </a:cubicBezTo>
                  <a:cubicBezTo>
                    <a:pt x="52" y="204"/>
                    <a:pt x="74" y="209"/>
                    <a:pt x="96" y="209"/>
                  </a:cubicBezTo>
                  <a:cubicBezTo>
                    <a:pt x="131" y="209"/>
                    <a:pt x="166" y="195"/>
                    <a:pt x="186" y="175"/>
                  </a:cubicBezTo>
                  <a:cubicBezTo>
                    <a:pt x="207" y="142"/>
                    <a:pt x="207" y="121"/>
                    <a:pt x="207" y="88"/>
                  </a:cubicBezTo>
                  <a:cubicBezTo>
                    <a:pt x="207" y="72"/>
                    <a:pt x="186" y="39"/>
                    <a:pt x="169" y="18"/>
                  </a:cubicBezTo>
                  <a:cubicBezTo>
                    <a:pt x="151" y="6"/>
                    <a:pt x="132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" name="Google Shape;1313;p5"/>
            <p:cNvSpPr/>
            <p:nvPr/>
          </p:nvSpPr>
          <p:spPr>
            <a:xfrm>
              <a:off x="4109425" y="3033925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120" y="1"/>
                  </a:moveTo>
                  <a:cubicBezTo>
                    <a:pt x="50" y="1"/>
                    <a:pt x="1" y="34"/>
                    <a:pt x="1" y="87"/>
                  </a:cubicBezTo>
                  <a:lnTo>
                    <a:pt x="1" y="157"/>
                  </a:lnTo>
                  <a:lnTo>
                    <a:pt x="17" y="174"/>
                  </a:lnTo>
                  <a:cubicBezTo>
                    <a:pt x="34" y="190"/>
                    <a:pt x="50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0" y="214"/>
                    <a:pt x="142" y="202"/>
                    <a:pt x="153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1" y="54"/>
                  </a:cubicBezTo>
                  <a:cubicBezTo>
                    <a:pt x="170" y="34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" name="Google Shape;1314;p5"/>
            <p:cNvSpPr/>
            <p:nvPr/>
          </p:nvSpPr>
          <p:spPr>
            <a:xfrm>
              <a:off x="4317225" y="30709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32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38" y="151"/>
                    <a:pt x="38" y="168"/>
                    <a:pt x="54" y="184"/>
                  </a:cubicBezTo>
                  <a:cubicBezTo>
                    <a:pt x="77" y="196"/>
                    <a:pt x="102" y="209"/>
                    <a:pt x="127" y="209"/>
                  </a:cubicBezTo>
                  <a:cubicBezTo>
                    <a:pt x="137" y="209"/>
                    <a:pt x="147" y="207"/>
                    <a:pt x="157" y="201"/>
                  </a:cubicBezTo>
                  <a:cubicBezTo>
                    <a:pt x="190" y="184"/>
                    <a:pt x="227" y="151"/>
                    <a:pt x="227" y="118"/>
                  </a:cubicBezTo>
                  <a:lnTo>
                    <a:pt x="227" y="65"/>
                  </a:ln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" name="Google Shape;1315;p5"/>
            <p:cNvSpPr/>
            <p:nvPr/>
          </p:nvSpPr>
          <p:spPr>
            <a:xfrm>
              <a:off x="4277350" y="307327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13" y="0"/>
                  </a:moveTo>
                  <a:cubicBezTo>
                    <a:pt x="82" y="0"/>
                    <a:pt x="53" y="14"/>
                    <a:pt x="33" y="43"/>
                  </a:cubicBezTo>
                  <a:cubicBezTo>
                    <a:pt x="17" y="59"/>
                    <a:pt x="0" y="92"/>
                    <a:pt x="17" y="109"/>
                  </a:cubicBezTo>
                  <a:lnTo>
                    <a:pt x="17" y="146"/>
                  </a:lnTo>
                  <a:cubicBezTo>
                    <a:pt x="17" y="162"/>
                    <a:pt x="33" y="179"/>
                    <a:pt x="50" y="179"/>
                  </a:cubicBezTo>
                  <a:cubicBezTo>
                    <a:pt x="74" y="194"/>
                    <a:pt x="97" y="202"/>
                    <a:pt x="120" y="202"/>
                  </a:cubicBezTo>
                  <a:cubicBezTo>
                    <a:pt x="148" y="202"/>
                    <a:pt x="177" y="190"/>
                    <a:pt x="206" y="162"/>
                  </a:cubicBezTo>
                  <a:cubicBezTo>
                    <a:pt x="239" y="129"/>
                    <a:pt x="223" y="59"/>
                    <a:pt x="190" y="26"/>
                  </a:cubicBezTo>
                  <a:cubicBezTo>
                    <a:pt x="165" y="9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" name="Google Shape;1316;p5"/>
            <p:cNvSpPr/>
            <p:nvPr/>
          </p:nvSpPr>
          <p:spPr>
            <a:xfrm>
              <a:off x="4276925" y="30899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3" y="0"/>
                  </a:moveTo>
                  <a:cubicBezTo>
                    <a:pt x="90" y="0"/>
                    <a:pt x="77" y="4"/>
                    <a:pt x="67" y="13"/>
                  </a:cubicBezTo>
                  <a:cubicBezTo>
                    <a:pt x="50" y="13"/>
                    <a:pt x="34" y="29"/>
                    <a:pt x="17" y="46"/>
                  </a:cubicBezTo>
                  <a:cubicBezTo>
                    <a:pt x="1" y="83"/>
                    <a:pt x="1" y="116"/>
                    <a:pt x="1" y="132"/>
                  </a:cubicBezTo>
                  <a:cubicBezTo>
                    <a:pt x="28" y="176"/>
                    <a:pt x="69" y="207"/>
                    <a:pt x="110" y="207"/>
                  </a:cubicBezTo>
                  <a:cubicBezTo>
                    <a:pt x="119" y="207"/>
                    <a:pt x="128" y="205"/>
                    <a:pt x="137" y="202"/>
                  </a:cubicBezTo>
                  <a:cubicBezTo>
                    <a:pt x="190" y="186"/>
                    <a:pt x="223" y="116"/>
                    <a:pt x="207" y="62"/>
                  </a:cubicBezTo>
                  <a:cubicBezTo>
                    <a:pt x="190" y="29"/>
                    <a:pt x="170" y="13"/>
                    <a:pt x="137" y="13"/>
                  </a:cubicBezTo>
                  <a:cubicBezTo>
                    <a:pt x="128" y="4"/>
                    <a:pt x="11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" name="Google Shape;1317;p5"/>
            <p:cNvSpPr/>
            <p:nvPr/>
          </p:nvSpPr>
          <p:spPr>
            <a:xfrm>
              <a:off x="4272600" y="31014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8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0" y="84"/>
                    <a:pt x="17" y="137"/>
                  </a:cubicBezTo>
                  <a:cubicBezTo>
                    <a:pt x="30" y="178"/>
                    <a:pt x="80" y="207"/>
                    <a:pt x="127" y="207"/>
                  </a:cubicBezTo>
                  <a:cubicBezTo>
                    <a:pt x="138" y="207"/>
                    <a:pt x="148" y="206"/>
                    <a:pt x="157" y="203"/>
                  </a:cubicBezTo>
                  <a:cubicBezTo>
                    <a:pt x="207" y="187"/>
                    <a:pt x="240" y="117"/>
                    <a:pt x="223" y="67"/>
                  </a:cubicBezTo>
                  <a:cubicBezTo>
                    <a:pt x="199" y="28"/>
                    <a:pt x="16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" name="Google Shape;1318;p5"/>
            <p:cNvSpPr/>
            <p:nvPr/>
          </p:nvSpPr>
          <p:spPr>
            <a:xfrm>
              <a:off x="4280325" y="30592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37" y="1"/>
                  </a:moveTo>
                  <a:cubicBezTo>
                    <a:pt x="71" y="1"/>
                    <a:pt x="17" y="34"/>
                    <a:pt x="17" y="87"/>
                  </a:cubicBezTo>
                  <a:cubicBezTo>
                    <a:pt x="1" y="120"/>
                    <a:pt x="17" y="137"/>
                    <a:pt x="17" y="153"/>
                  </a:cubicBezTo>
                  <a:lnTo>
                    <a:pt x="34" y="174"/>
                  </a:lnTo>
                  <a:cubicBezTo>
                    <a:pt x="54" y="190"/>
                    <a:pt x="71" y="207"/>
                    <a:pt x="104" y="207"/>
                  </a:cubicBez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3" y="120"/>
                  </a:cubicBezTo>
                  <a:cubicBezTo>
                    <a:pt x="223" y="104"/>
                    <a:pt x="223" y="71"/>
                    <a:pt x="207" y="50"/>
                  </a:cubicBezTo>
                  <a:cubicBezTo>
                    <a:pt x="190" y="34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" name="Google Shape;1319;p5"/>
            <p:cNvSpPr/>
            <p:nvPr/>
          </p:nvSpPr>
          <p:spPr>
            <a:xfrm>
              <a:off x="4288875" y="3096975"/>
              <a:ext cx="5700" cy="4950"/>
            </a:xfrm>
            <a:custGeom>
              <a:avLst/>
              <a:gdLst/>
              <a:ahLst/>
              <a:cxnLst/>
              <a:rect l="l" t="t" r="r" b="b"/>
              <a:pathLst>
                <a:path w="228" h="198" extrusionOk="0">
                  <a:moveTo>
                    <a:pt x="104" y="0"/>
                  </a:moveTo>
                  <a:cubicBezTo>
                    <a:pt x="54" y="0"/>
                    <a:pt x="21" y="35"/>
                    <a:pt x="21" y="88"/>
                  </a:cubicBezTo>
                  <a:cubicBezTo>
                    <a:pt x="1" y="109"/>
                    <a:pt x="21" y="125"/>
                    <a:pt x="21" y="142"/>
                  </a:cubicBezTo>
                  <a:cubicBezTo>
                    <a:pt x="21" y="142"/>
                    <a:pt x="21" y="158"/>
                    <a:pt x="38" y="158"/>
                  </a:cubicBezTo>
                  <a:cubicBezTo>
                    <a:pt x="54" y="175"/>
                    <a:pt x="71" y="191"/>
                    <a:pt x="104" y="191"/>
                  </a:cubicBezTo>
                  <a:cubicBezTo>
                    <a:pt x="114" y="195"/>
                    <a:pt x="124" y="197"/>
                    <a:pt x="133" y="197"/>
                  </a:cubicBezTo>
                  <a:cubicBezTo>
                    <a:pt x="175" y="197"/>
                    <a:pt x="211" y="163"/>
                    <a:pt x="228" y="109"/>
                  </a:cubicBezTo>
                  <a:cubicBezTo>
                    <a:pt x="228" y="88"/>
                    <a:pt x="228" y="55"/>
                    <a:pt x="207" y="39"/>
                  </a:cubicBezTo>
                  <a:cubicBezTo>
                    <a:pt x="190" y="22"/>
                    <a:pt x="158" y="6"/>
                    <a:pt x="141" y="6"/>
                  </a:cubicBezTo>
                  <a:cubicBezTo>
                    <a:pt x="128" y="2"/>
                    <a:pt x="11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" name="Google Shape;1320;p5"/>
            <p:cNvSpPr/>
            <p:nvPr/>
          </p:nvSpPr>
          <p:spPr>
            <a:xfrm>
              <a:off x="4290225" y="30832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6" y="0"/>
                  </a:moveTo>
                  <a:cubicBezTo>
                    <a:pt x="34" y="0"/>
                    <a:pt x="0" y="33"/>
                    <a:pt x="0" y="91"/>
                  </a:cubicBezTo>
                  <a:lnTo>
                    <a:pt x="0" y="124"/>
                  </a:lnTo>
                  <a:lnTo>
                    <a:pt x="0" y="145"/>
                  </a:lnTo>
                  <a:lnTo>
                    <a:pt x="17" y="161"/>
                  </a:lnTo>
                  <a:cubicBezTo>
                    <a:pt x="33" y="178"/>
                    <a:pt x="50" y="194"/>
                    <a:pt x="87" y="194"/>
                  </a:cubicBezTo>
                  <a:cubicBezTo>
                    <a:pt x="97" y="199"/>
                    <a:pt x="105" y="201"/>
                    <a:pt x="112" y="201"/>
                  </a:cubicBezTo>
                  <a:cubicBezTo>
                    <a:pt x="130" y="201"/>
                    <a:pt x="141" y="189"/>
                    <a:pt x="153" y="178"/>
                  </a:cubicBezTo>
                  <a:cubicBezTo>
                    <a:pt x="190" y="161"/>
                    <a:pt x="207" y="145"/>
                    <a:pt x="207" y="108"/>
                  </a:cubicBezTo>
                  <a:cubicBezTo>
                    <a:pt x="207" y="91"/>
                    <a:pt x="207" y="75"/>
                    <a:pt x="190" y="42"/>
                  </a:cubicBezTo>
                  <a:cubicBezTo>
                    <a:pt x="174" y="21"/>
                    <a:pt x="153" y="4"/>
                    <a:pt x="120" y="4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" name="Google Shape;1321;p5"/>
            <p:cNvSpPr/>
            <p:nvPr/>
          </p:nvSpPr>
          <p:spPr>
            <a:xfrm>
              <a:off x="4271775" y="31158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77"/>
                    <a:pt x="17" y="142"/>
                  </a:cubicBezTo>
                  <a:cubicBezTo>
                    <a:pt x="42" y="183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56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" name="Google Shape;1322;p5"/>
            <p:cNvSpPr/>
            <p:nvPr/>
          </p:nvSpPr>
          <p:spPr>
            <a:xfrm>
              <a:off x="4284650" y="3108750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13" y="0"/>
                  </a:moveTo>
                  <a:cubicBezTo>
                    <a:pt x="98" y="0"/>
                    <a:pt x="82" y="4"/>
                    <a:pt x="67" y="13"/>
                  </a:cubicBezTo>
                  <a:cubicBezTo>
                    <a:pt x="17" y="30"/>
                    <a:pt x="1" y="83"/>
                    <a:pt x="17" y="133"/>
                  </a:cubicBezTo>
                  <a:cubicBezTo>
                    <a:pt x="30" y="187"/>
                    <a:pt x="74" y="209"/>
                    <a:pt x="116" y="209"/>
                  </a:cubicBezTo>
                  <a:cubicBezTo>
                    <a:pt x="129" y="209"/>
                    <a:pt x="142" y="207"/>
                    <a:pt x="153" y="203"/>
                  </a:cubicBezTo>
                  <a:cubicBezTo>
                    <a:pt x="207" y="186"/>
                    <a:pt x="223" y="116"/>
                    <a:pt x="207" y="67"/>
                  </a:cubicBezTo>
                  <a:cubicBezTo>
                    <a:pt x="195" y="28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" name="Google Shape;1323;p5"/>
            <p:cNvSpPr/>
            <p:nvPr/>
          </p:nvSpPr>
          <p:spPr>
            <a:xfrm>
              <a:off x="4283325" y="3122725"/>
              <a:ext cx="5175" cy="4950"/>
            </a:xfrm>
            <a:custGeom>
              <a:avLst/>
              <a:gdLst/>
              <a:ahLst/>
              <a:cxnLst/>
              <a:rect l="l" t="t" r="r" b="b"/>
              <a:pathLst>
                <a:path w="207" h="198" extrusionOk="0">
                  <a:moveTo>
                    <a:pt x="90" y="1"/>
                  </a:moveTo>
                  <a:cubicBezTo>
                    <a:pt x="46" y="1"/>
                    <a:pt x="0" y="36"/>
                    <a:pt x="0" y="89"/>
                  </a:cubicBezTo>
                  <a:lnTo>
                    <a:pt x="0" y="143"/>
                  </a:lnTo>
                  <a:lnTo>
                    <a:pt x="17" y="159"/>
                  </a:lnTo>
                  <a:cubicBezTo>
                    <a:pt x="37" y="176"/>
                    <a:pt x="54" y="192"/>
                    <a:pt x="87" y="192"/>
                  </a:cubicBezTo>
                  <a:cubicBezTo>
                    <a:pt x="97" y="196"/>
                    <a:pt x="107" y="198"/>
                    <a:pt x="118" y="198"/>
                  </a:cubicBezTo>
                  <a:cubicBezTo>
                    <a:pt x="163" y="198"/>
                    <a:pt x="206" y="163"/>
                    <a:pt x="206" y="110"/>
                  </a:cubicBezTo>
                  <a:cubicBezTo>
                    <a:pt x="206" y="89"/>
                    <a:pt x="206" y="56"/>
                    <a:pt x="190" y="40"/>
                  </a:cubicBezTo>
                  <a:cubicBezTo>
                    <a:pt x="173" y="23"/>
                    <a:pt x="157" y="7"/>
                    <a:pt x="120" y="7"/>
                  </a:cubicBezTo>
                  <a:cubicBezTo>
                    <a:pt x="110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" name="Google Shape;1324;p5"/>
            <p:cNvSpPr/>
            <p:nvPr/>
          </p:nvSpPr>
          <p:spPr>
            <a:xfrm>
              <a:off x="4338775" y="308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7"/>
                    <a:pt x="33" y="34"/>
                  </a:cubicBezTo>
                  <a:cubicBezTo>
                    <a:pt x="17" y="50"/>
                    <a:pt x="0" y="67"/>
                    <a:pt x="0" y="83"/>
                  </a:cubicBezTo>
                  <a:lnTo>
                    <a:pt x="0" y="137"/>
                  </a:lnTo>
                  <a:cubicBezTo>
                    <a:pt x="17" y="170"/>
                    <a:pt x="50" y="207"/>
                    <a:pt x="87" y="207"/>
                  </a:cubicBezTo>
                  <a:lnTo>
                    <a:pt x="103" y="207"/>
                  </a:lnTo>
                  <a:cubicBezTo>
                    <a:pt x="153" y="207"/>
                    <a:pt x="206" y="170"/>
                    <a:pt x="206" y="120"/>
                  </a:cubicBezTo>
                  <a:cubicBezTo>
                    <a:pt x="206" y="83"/>
                    <a:pt x="206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" name="Google Shape;1325;p5"/>
            <p:cNvSpPr/>
            <p:nvPr/>
          </p:nvSpPr>
          <p:spPr>
            <a:xfrm>
              <a:off x="4252400" y="30853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1" y="0"/>
                  </a:moveTo>
                  <a:cubicBezTo>
                    <a:pt x="69" y="0"/>
                    <a:pt x="49" y="12"/>
                    <a:pt x="37" y="24"/>
                  </a:cubicBezTo>
                  <a:cubicBezTo>
                    <a:pt x="17" y="40"/>
                    <a:pt x="0" y="61"/>
                    <a:pt x="0" y="94"/>
                  </a:cubicBezTo>
                  <a:lnTo>
                    <a:pt x="0" y="143"/>
                  </a:lnTo>
                  <a:cubicBezTo>
                    <a:pt x="0" y="143"/>
                    <a:pt x="0" y="164"/>
                    <a:pt x="17" y="164"/>
                  </a:cubicBezTo>
                  <a:cubicBezTo>
                    <a:pt x="37" y="180"/>
                    <a:pt x="54" y="197"/>
                    <a:pt x="87" y="197"/>
                  </a:cubicBezTo>
                  <a:cubicBezTo>
                    <a:pt x="96" y="200"/>
                    <a:pt x="105" y="201"/>
                    <a:pt x="114" y="201"/>
                  </a:cubicBezTo>
                  <a:cubicBezTo>
                    <a:pt x="156" y="201"/>
                    <a:pt x="193" y="168"/>
                    <a:pt x="206" y="110"/>
                  </a:cubicBezTo>
                  <a:cubicBezTo>
                    <a:pt x="206" y="94"/>
                    <a:pt x="206" y="61"/>
                    <a:pt x="190" y="40"/>
                  </a:cubicBezTo>
                  <a:cubicBezTo>
                    <a:pt x="173" y="24"/>
                    <a:pt x="141" y="7"/>
                    <a:pt x="120" y="7"/>
                  </a:cubicBezTo>
                  <a:cubicBezTo>
                    <a:pt x="110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" name="Google Shape;1326;p5"/>
            <p:cNvSpPr/>
            <p:nvPr/>
          </p:nvSpPr>
          <p:spPr>
            <a:xfrm>
              <a:off x="4258475" y="31172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83" y="1"/>
                    <a:pt x="50" y="22"/>
                    <a:pt x="34" y="38"/>
                  </a:cubicBezTo>
                  <a:cubicBezTo>
                    <a:pt x="17" y="54"/>
                    <a:pt x="17" y="71"/>
                    <a:pt x="1" y="87"/>
                  </a:cubicBezTo>
                  <a:cubicBezTo>
                    <a:pt x="1" y="104"/>
                    <a:pt x="1" y="125"/>
                    <a:pt x="17" y="141"/>
                  </a:cubicBezTo>
                  <a:cubicBezTo>
                    <a:pt x="34" y="174"/>
                    <a:pt x="50" y="207"/>
                    <a:pt x="104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104"/>
                    <a:pt x="207" y="71"/>
                    <a:pt x="186" y="54"/>
                  </a:cubicBezTo>
                  <a:cubicBezTo>
                    <a:pt x="170" y="22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" name="Google Shape;1327;p5"/>
            <p:cNvSpPr/>
            <p:nvPr/>
          </p:nvSpPr>
          <p:spPr>
            <a:xfrm>
              <a:off x="4294025" y="31291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17" y="0"/>
                  </a:moveTo>
                  <a:cubicBezTo>
                    <a:pt x="107" y="0"/>
                    <a:pt x="97" y="1"/>
                    <a:pt x="88" y="4"/>
                  </a:cubicBezTo>
                  <a:cubicBezTo>
                    <a:pt x="38" y="37"/>
                    <a:pt x="1" y="91"/>
                    <a:pt x="38" y="140"/>
                  </a:cubicBezTo>
                  <a:cubicBezTo>
                    <a:pt x="52" y="185"/>
                    <a:pt x="88" y="215"/>
                    <a:pt x="130" y="215"/>
                  </a:cubicBezTo>
                  <a:cubicBezTo>
                    <a:pt x="139" y="215"/>
                    <a:pt x="148" y="213"/>
                    <a:pt x="158" y="210"/>
                  </a:cubicBezTo>
                  <a:cubicBezTo>
                    <a:pt x="228" y="177"/>
                    <a:pt x="244" y="124"/>
                    <a:pt x="228" y="74"/>
                  </a:cubicBezTo>
                  <a:cubicBezTo>
                    <a:pt x="211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" name="Google Shape;1328;p5"/>
            <p:cNvSpPr/>
            <p:nvPr/>
          </p:nvSpPr>
          <p:spPr>
            <a:xfrm>
              <a:off x="4248575" y="309835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04" y="0"/>
                    <a:pt x="87" y="0"/>
                    <a:pt x="67" y="17"/>
                  </a:cubicBezTo>
                  <a:cubicBezTo>
                    <a:pt x="17" y="33"/>
                    <a:pt x="1" y="87"/>
                    <a:pt x="17" y="136"/>
                  </a:cubicBezTo>
                  <a:cubicBezTo>
                    <a:pt x="30" y="190"/>
                    <a:pt x="74" y="212"/>
                    <a:pt x="116" y="212"/>
                  </a:cubicBezTo>
                  <a:cubicBezTo>
                    <a:pt x="129" y="212"/>
                    <a:pt x="142" y="210"/>
                    <a:pt x="153" y="207"/>
                  </a:cubicBezTo>
                  <a:cubicBezTo>
                    <a:pt x="170" y="190"/>
                    <a:pt x="170" y="190"/>
                    <a:pt x="190" y="174"/>
                  </a:cubicBezTo>
                  <a:cubicBezTo>
                    <a:pt x="223" y="157"/>
                    <a:pt x="223" y="103"/>
                    <a:pt x="207" y="70"/>
                  </a:cubicBezTo>
                  <a:cubicBezTo>
                    <a:pt x="19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" name="Google Shape;1329;p5"/>
            <p:cNvSpPr/>
            <p:nvPr/>
          </p:nvSpPr>
          <p:spPr>
            <a:xfrm>
              <a:off x="4269600" y="31287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4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77"/>
                    <a:pt x="17" y="110"/>
                  </a:cubicBezTo>
                  <a:lnTo>
                    <a:pt x="17" y="143"/>
                  </a:lnTo>
                  <a:cubicBezTo>
                    <a:pt x="17" y="159"/>
                    <a:pt x="34" y="159"/>
                    <a:pt x="50" y="180"/>
                  </a:cubicBezTo>
                  <a:cubicBezTo>
                    <a:pt x="67" y="194"/>
                    <a:pt x="89" y="203"/>
                    <a:pt x="111" y="203"/>
                  </a:cubicBezTo>
                  <a:cubicBezTo>
                    <a:pt x="140" y="203"/>
                    <a:pt x="170" y="189"/>
                    <a:pt x="191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23" y="56"/>
                    <a:pt x="207" y="40"/>
                    <a:pt x="191" y="23"/>
                  </a:cubicBezTo>
                  <a:cubicBezTo>
                    <a:pt x="166" y="8"/>
                    <a:pt x="140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" name="Google Shape;1330;p5"/>
            <p:cNvSpPr/>
            <p:nvPr/>
          </p:nvSpPr>
          <p:spPr>
            <a:xfrm>
              <a:off x="4266625" y="30799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6"/>
                    <a:pt x="206" y="120"/>
                  </a:cubicBezTo>
                  <a:cubicBezTo>
                    <a:pt x="206" y="87"/>
                    <a:pt x="206" y="70"/>
                    <a:pt x="190" y="50"/>
                  </a:cubicBezTo>
                  <a:cubicBezTo>
                    <a:pt x="169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" name="Google Shape;1331;p5"/>
            <p:cNvSpPr/>
            <p:nvPr/>
          </p:nvSpPr>
          <p:spPr>
            <a:xfrm>
              <a:off x="4262300" y="309180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7" y="1"/>
                  </a:moveTo>
                  <a:cubicBezTo>
                    <a:pt x="107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33" y="159"/>
                    <a:pt x="33" y="176"/>
                    <a:pt x="54" y="176"/>
                  </a:cubicBezTo>
                  <a:cubicBezTo>
                    <a:pt x="87" y="213"/>
                    <a:pt x="120" y="213"/>
                    <a:pt x="157" y="213"/>
                  </a:cubicBezTo>
                  <a:cubicBezTo>
                    <a:pt x="206" y="192"/>
                    <a:pt x="223" y="159"/>
                    <a:pt x="223" y="110"/>
                  </a:cubicBezTo>
                  <a:lnTo>
                    <a:pt x="223" y="73"/>
                  </a:lnTo>
                  <a:cubicBezTo>
                    <a:pt x="209" y="33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" name="Google Shape;1332;p5"/>
            <p:cNvSpPr/>
            <p:nvPr/>
          </p:nvSpPr>
          <p:spPr>
            <a:xfrm>
              <a:off x="4261050" y="31056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8" y="15"/>
                    <a:pt x="17" y="35"/>
                  </a:cubicBezTo>
                  <a:cubicBezTo>
                    <a:pt x="1" y="5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5"/>
                    <a:pt x="17" y="175"/>
                    <a:pt x="34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7" y="208"/>
                    <a:pt x="170" y="192"/>
                    <a:pt x="186" y="175"/>
                  </a:cubicBezTo>
                  <a:cubicBezTo>
                    <a:pt x="207" y="138"/>
                    <a:pt x="207" y="122"/>
                    <a:pt x="207" y="89"/>
                  </a:cubicBezTo>
                  <a:cubicBezTo>
                    <a:pt x="207" y="72"/>
                    <a:pt x="186" y="35"/>
                    <a:pt x="170" y="19"/>
                  </a:cubicBezTo>
                  <a:cubicBezTo>
                    <a:pt x="151" y="6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" name="Google Shape;1333;p5"/>
            <p:cNvSpPr/>
            <p:nvPr/>
          </p:nvSpPr>
          <p:spPr>
            <a:xfrm>
              <a:off x="4256725" y="30686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0"/>
                  </a:moveTo>
                  <a:cubicBezTo>
                    <a:pt x="106" y="0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23" y="72"/>
                  </a:cubicBezTo>
                  <a:cubicBezTo>
                    <a:pt x="197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4" name="Google Shape;1334;p5"/>
            <p:cNvSpPr/>
            <p:nvPr/>
          </p:nvSpPr>
          <p:spPr>
            <a:xfrm>
              <a:off x="4328475" y="3067850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0"/>
                  </a:moveTo>
                  <a:cubicBezTo>
                    <a:pt x="33" y="37"/>
                    <a:pt x="0" y="87"/>
                    <a:pt x="17" y="140"/>
                  </a:cubicBezTo>
                  <a:cubicBezTo>
                    <a:pt x="44" y="181"/>
                    <a:pt x="85" y="210"/>
                    <a:pt x="126" y="210"/>
                  </a:cubicBezTo>
                  <a:cubicBezTo>
                    <a:pt x="135" y="210"/>
                    <a:pt x="144" y="209"/>
                    <a:pt x="153" y="206"/>
                  </a:cubicBezTo>
                  <a:cubicBezTo>
                    <a:pt x="169" y="190"/>
                    <a:pt x="190" y="190"/>
                    <a:pt x="206" y="173"/>
                  </a:cubicBezTo>
                  <a:cubicBezTo>
                    <a:pt x="223" y="140"/>
                    <a:pt x="239" y="103"/>
                    <a:pt x="223" y="70"/>
                  </a:cubicBezTo>
                  <a:cubicBezTo>
                    <a:pt x="206" y="37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5" name="Google Shape;1335;p5"/>
            <p:cNvSpPr/>
            <p:nvPr/>
          </p:nvSpPr>
          <p:spPr>
            <a:xfrm>
              <a:off x="4325475" y="3095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0"/>
                  </a:moveTo>
                  <a:cubicBezTo>
                    <a:pt x="88" y="0"/>
                    <a:pt x="54" y="14"/>
                    <a:pt x="33" y="35"/>
                  </a:cubicBezTo>
                  <a:cubicBezTo>
                    <a:pt x="17" y="51"/>
                    <a:pt x="0" y="88"/>
                    <a:pt x="0" y="121"/>
                  </a:cubicBezTo>
                  <a:cubicBezTo>
                    <a:pt x="0" y="121"/>
                    <a:pt x="0" y="138"/>
                    <a:pt x="17" y="138"/>
                  </a:cubicBezTo>
                  <a:cubicBezTo>
                    <a:pt x="17" y="154"/>
                    <a:pt x="33" y="175"/>
                    <a:pt x="50" y="191"/>
                  </a:cubicBezTo>
                  <a:cubicBezTo>
                    <a:pt x="66" y="208"/>
                    <a:pt x="83" y="208"/>
                    <a:pt x="120" y="208"/>
                  </a:cubicBezTo>
                  <a:cubicBezTo>
                    <a:pt x="153" y="208"/>
                    <a:pt x="170" y="191"/>
                    <a:pt x="186" y="175"/>
                  </a:cubicBezTo>
                  <a:cubicBezTo>
                    <a:pt x="207" y="138"/>
                    <a:pt x="223" y="121"/>
                    <a:pt x="207" y="88"/>
                  </a:cubicBezTo>
                  <a:cubicBezTo>
                    <a:pt x="207" y="72"/>
                    <a:pt x="186" y="35"/>
                    <a:pt x="170" y="18"/>
                  </a:cubicBezTo>
                  <a:cubicBezTo>
                    <a:pt x="157" y="6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6" name="Google Shape;1336;p5"/>
            <p:cNvSpPr/>
            <p:nvPr/>
          </p:nvSpPr>
          <p:spPr>
            <a:xfrm>
              <a:off x="4327525" y="30814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4" y="1"/>
                  </a:moveTo>
                  <a:cubicBezTo>
                    <a:pt x="86" y="1"/>
                    <a:pt x="66" y="14"/>
                    <a:pt x="55" y="26"/>
                  </a:cubicBezTo>
                  <a:cubicBezTo>
                    <a:pt x="38" y="42"/>
                    <a:pt x="22" y="59"/>
                    <a:pt x="1" y="92"/>
                  </a:cubicBezTo>
                  <a:cubicBezTo>
                    <a:pt x="1" y="113"/>
                    <a:pt x="1" y="129"/>
                    <a:pt x="22" y="146"/>
                  </a:cubicBezTo>
                  <a:cubicBezTo>
                    <a:pt x="22" y="146"/>
                    <a:pt x="22" y="162"/>
                    <a:pt x="38" y="162"/>
                  </a:cubicBezTo>
                  <a:cubicBezTo>
                    <a:pt x="55" y="179"/>
                    <a:pt x="71" y="195"/>
                    <a:pt x="104" y="195"/>
                  </a:cubicBezTo>
                  <a:cubicBezTo>
                    <a:pt x="114" y="199"/>
                    <a:pt x="124" y="201"/>
                    <a:pt x="134" y="201"/>
                  </a:cubicBezTo>
                  <a:cubicBezTo>
                    <a:pt x="175" y="201"/>
                    <a:pt x="211" y="166"/>
                    <a:pt x="228" y="113"/>
                  </a:cubicBezTo>
                  <a:cubicBezTo>
                    <a:pt x="228" y="92"/>
                    <a:pt x="207" y="59"/>
                    <a:pt x="191" y="42"/>
                  </a:cubicBezTo>
                  <a:cubicBezTo>
                    <a:pt x="174" y="26"/>
                    <a:pt x="158" y="9"/>
                    <a:pt x="125" y="9"/>
                  </a:cubicBezTo>
                  <a:cubicBezTo>
                    <a:pt x="118" y="3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7" name="Google Shape;1337;p5"/>
            <p:cNvSpPr/>
            <p:nvPr/>
          </p:nvSpPr>
          <p:spPr>
            <a:xfrm>
              <a:off x="4323300" y="31094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5" y="1"/>
                    <a:pt x="15" y="47"/>
                    <a:pt x="1" y="90"/>
                  </a:cubicBezTo>
                  <a:lnTo>
                    <a:pt x="1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4" y="193"/>
                    <a:pt x="67" y="210"/>
                    <a:pt x="87" y="210"/>
                  </a:cubicBezTo>
                  <a:cubicBezTo>
                    <a:pt x="120" y="210"/>
                    <a:pt x="137" y="210"/>
                    <a:pt x="170" y="193"/>
                  </a:cubicBezTo>
                  <a:cubicBezTo>
                    <a:pt x="191" y="177"/>
                    <a:pt x="207" y="144"/>
                    <a:pt x="207" y="127"/>
                  </a:cubicBezTo>
                  <a:cubicBezTo>
                    <a:pt x="207" y="90"/>
                    <a:pt x="207" y="74"/>
                    <a:pt x="191" y="41"/>
                  </a:cubicBezTo>
                  <a:cubicBezTo>
                    <a:pt x="170" y="24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8" name="Google Shape;1338;p5"/>
            <p:cNvSpPr/>
            <p:nvPr/>
          </p:nvSpPr>
          <p:spPr>
            <a:xfrm>
              <a:off x="4335775" y="311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7" y="0"/>
                    <a:pt x="34" y="17"/>
                  </a:cubicBezTo>
                  <a:cubicBezTo>
                    <a:pt x="17" y="38"/>
                    <a:pt x="1" y="54"/>
                    <a:pt x="1" y="87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86" y="38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9" name="Google Shape;1339;p5"/>
            <p:cNvSpPr/>
            <p:nvPr/>
          </p:nvSpPr>
          <p:spPr>
            <a:xfrm>
              <a:off x="4296625" y="31158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0"/>
                  </a:cubicBezTo>
                  <a:cubicBezTo>
                    <a:pt x="21" y="140"/>
                    <a:pt x="21" y="157"/>
                    <a:pt x="37" y="157"/>
                  </a:cubicBezTo>
                  <a:cubicBezTo>
                    <a:pt x="37" y="178"/>
                    <a:pt x="70" y="194"/>
                    <a:pt x="103" y="211"/>
                  </a:cubicBezTo>
                  <a:cubicBezTo>
                    <a:pt x="157" y="211"/>
                    <a:pt x="206" y="178"/>
                    <a:pt x="206" y="107"/>
                  </a:cubicBezTo>
                  <a:cubicBezTo>
                    <a:pt x="227" y="91"/>
                    <a:pt x="206" y="54"/>
                    <a:pt x="190" y="37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2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0" name="Google Shape;1340;p5"/>
            <p:cNvSpPr/>
            <p:nvPr/>
          </p:nvSpPr>
          <p:spPr>
            <a:xfrm>
              <a:off x="4337025" y="31026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70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2" y="210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7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1" name="Google Shape;1341;p5"/>
            <p:cNvSpPr/>
            <p:nvPr/>
          </p:nvSpPr>
          <p:spPr>
            <a:xfrm>
              <a:off x="4318575" y="3058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11" y="1"/>
                  </a:moveTo>
                  <a:cubicBezTo>
                    <a:pt x="83" y="1"/>
                    <a:pt x="54" y="13"/>
                    <a:pt x="33" y="40"/>
                  </a:cubicBezTo>
                  <a:cubicBezTo>
                    <a:pt x="17" y="57"/>
                    <a:pt x="0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76"/>
                    <a:pt x="50" y="176"/>
                  </a:cubicBezTo>
                  <a:cubicBezTo>
                    <a:pt x="70" y="197"/>
                    <a:pt x="103" y="213"/>
                    <a:pt x="120" y="213"/>
                  </a:cubicBezTo>
                  <a:cubicBezTo>
                    <a:pt x="153" y="197"/>
                    <a:pt x="173" y="197"/>
                    <a:pt x="190" y="160"/>
                  </a:cubicBezTo>
                  <a:cubicBezTo>
                    <a:pt x="206" y="143"/>
                    <a:pt x="223" y="127"/>
                    <a:pt x="223" y="94"/>
                  </a:cubicBezTo>
                  <a:cubicBezTo>
                    <a:pt x="223" y="57"/>
                    <a:pt x="206" y="40"/>
                    <a:pt x="173" y="24"/>
                  </a:cubicBezTo>
                  <a:cubicBezTo>
                    <a:pt x="157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2" name="Google Shape;1342;p5"/>
            <p:cNvSpPr/>
            <p:nvPr/>
          </p:nvSpPr>
          <p:spPr>
            <a:xfrm>
              <a:off x="4332275" y="3054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17"/>
                  </a:cubicBezTo>
                  <a:cubicBezTo>
                    <a:pt x="17" y="33"/>
                    <a:pt x="1" y="70"/>
                    <a:pt x="1" y="87"/>
                  </a:cubicBezTo>
                  <a:cubicBezTo>
                    <a:pt x="1" y="103"/>
                    <a:pt x="1" y="136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0" y="211"/>
                    <a:pt x="121" y="211"/>
                  </a:cubicBezTo>
                  <a:cubicBezTo>
                    <a:pt x="173" y="211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3" name="Google Shape;1343;p5"/>
            <p:cNvSpPr/>
            <p:nvPr/>
          </p:nvSpPr>
          <p:spPr>
            <a:xfrm>
              <a:off x="4303100" y="30763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9" y="0"/>
                  </a:moveTo>
                  <a:cubicBezTo>
                    <a:pt x="115" y="0"/>
                    <a:pt x="100" y="3"/>
                    <a:pt x="87" y="8"/>
                  </a:cubicBezTo>
                  <a:cubicBezTo>
                    <a:pt x="34" y="25"/>
                    <a:pt x="1" y="91"/>
                    <a:pt x="17" y="144"/>
                  </a:cubicBezTo>
                  <a:cubicBezTo>
                    <a:pt x="34" y="161"/>
                    <a:pt x="34" y="161"/>
                    <a:pt x="50" y="177"/>
                  </a:cubicBezTo>
                  <a:cubicBezTo>
                    <a:pt x="72" y="199"/>
                    <a:pt x="91" y="208"/>
                    <a:pt x="111" y="208"/>
                  </a:cubicBezTo>
                  <a:cubicBezTo>
                    <a:pt x="125" y="208"/>
                    <a:pt x="139" y="203"/>
                    <a:pt x="153" y="194"/>
                  </a:cubicBezTo>
                  <a:cubicBezTo>
                    <a:pt x="207" y="177"/>
                    <a:pt x="223" y="144"/>
                    <a:pt x="223" y="111"/>
                  </a:cubicBezTo>
                  <a:lnTo>
                    <a:pt x="223" y="58"/>
                  </a:ln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4" name="Google Shape;1344;p5"/>
            <p:cNvSpPr/>
            <p:nvPr/>
          </p:nvSpPr>
          <p:spPr>
            <a:xfrm>
              <a:off x="4303100" y="3089375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87" y="1"/>
                  </a:moveTo>
                  <a:cubicBezTo>
                    <a:pt x="71" y="17"/>
                    <a:pt x="34" y="17"/>
                    <a:pt x="17" y="50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53"/>
                  </a:lnTo>
                  <a:cubicBezTo>
                    <a:pt x="17" y="153"/>
                    <a:pt x="17" y="170"/>
                    <a:pt x="34" y="186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1" y="212"/>
                    <a:pt x="170" y="199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3" y="17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5" name="Google Shape;1345;p5"/>
            <p:cNvSpPr/>
            <p:nvPr/>
          </p:nvSpPr>
          <p:spPr>
            <a:xfrm>
              <a:off x="4306500" y="30648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4"/>
                    <a:pt x="1" y="137"/>
                    <a:pt x="17" y="157"/>
                  </a:cubicBezTo>
                  <a:lnTo>
                    <a:pt x="17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11"/>
                    <a:pt x="107" y="213"/>
                    <a:pt x="117" y="213"/>
                  </a:cubicBezTo>
                  <a:cubicBezTo>
                    <a:pt x="140" y="213"/>
                    <a:pt x="162" y="202"/>
                    <a:pt x="174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191" y="54"/>
                  </a:cubicBezTo>
                  <a:cubicBezTo>
                    <a:pt x="174" y="33"/>
                    <a:pt x="158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6" name="Google Shape;1346;p5"/>
            <p:cNvSpPr/>
            <p:nvPr/>
          </p:nvSpPr>
          <p:spPr>
            <a:xfrm>
              <a:off x="4247650" y="31119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0"/>
                  </a:moveTo>
                  <a:cubicBezTo>
                    <a:pt x="76" y="0"/>
                    <a:pt x="61" y="13"/>
                    <a:pt x="38" y="27"/>
                  </a:cubicBezTo>
                  <a:cubicBezTo>
                    <a:pt x="21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21" y="163"/>
                  </a:lnTo>
                  <a:cubicBezTo>
                    <a:pt x="38" y="196"/>
                    <a:pt x="54" y="196"/>
                    <a:pt x="87" y="213"/>
                  </a:cubicBezTo>
                  <a:cubicBezTo>
                    <a:pt x="141" y="213"/>
                    <a:pt x="207" y="180"/>
                    <a:pt x="207" y="130"/>
                  </a:cubicBezTo>
                  <a:cubicBezTo>
                    <a:pt x="207" y="93"/>
                    <a:pt x="207" y="60"/>
                    <a:pt x="190" y="44"/>
                  </a:cubicBezTo>
                  <a:cubicBezTo>
                    <a:pt x="174" y="27"/>
                    <a:pt x="157" y="7"/>
                    <a:pt x="124" y="7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7" name="Google Shape;1347;p5"/>
            <p:cNvSpPr/>
            <p:nvPr/>
          </p:nvSpPr>
          <p:spPr>
            <a:xfrm>
              <a:off x="4300950" y="3102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3" y="1"/>
                  </a:moveTo>
                  <a:cubicBezTo>
                    <a:pt x="48" y="1"/>
                    <a:pt x="0" y="33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3" y="178"/>
                    <a:pt x="54" y="195"/>
                    <a:pt x="87" y="211"/>
                  </a:cubicBezTo>
                  <a:cubicBezTo>
                    <a:pt x="120" y="211"/>
                    <a:pt x="136" y="195"/>
                    <a:pt x="173" y="178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23" y="55"/>
                    <a:pt x="17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8" name="Google Shape;1348;p5"/>
            <p:cNvSpPr/>
            <p:nvPr/>
          </p:nvSpPr>
          <p:spPr>
            <a:xfrm>
              <a:off x="4310025" y="31155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7" y="0"/>
                  </a:moveTo>
                  <a:cubicBezTo>
                    <a:pt x="71" y="0"/>
                    <a:pt x="37" y="15"/>
                    <a:pt x="17" y="35"/>
                  </a:cubicBezTo>
                  <a:cubicBezTo>
                    <a:pt x="0" y="51"/>
                    <a:pt x="0" y="89"/>
                    <a:pt x="0" y="121"/>
                  </a:cubicBezTo>
                  <a:lnTo>
                    <a:pt x="0" y="138"/>
                  </a:lnTo>
                  <a:cubicBezTo>
                    <a:pt x="0" y="154"/>
                    <a:pt x="17" y="171"/>
                    <a:pt x="33" y="192"/>
                  </a:cubicBezTo>
                  <a:cubicBezTo>
                    <a:pt x="52" y="204"/>
                    <a:pt x="71" y="209"/>
                    <a:pt x="90" y="209"/>
                  </a:cubicBezTo>
                  <a:cubicBezTo>
                    <a:pt x="122" y="209"/>
                    <a:pt x="155" y="194"/>
                    <a:pt x="186" y="171"/>
                  </a:cubicBezTo>
                  <a:cubicBezTo>
                    <a:pt x="206" y="138"/>
                    <a:pt x="206" y="121"/>
                    <a:pt x="206" y="89"/>
                  </a:cubicBezTo>
                  <a:cubicBezTo>
                    <a:pt x="206" y="68"/>
                    <a:pt x="186" y="35"/>
                    <a:pt x="169" y="18"/>
                  </a:cubicBezTo>
                  <a:cubicBezTo>
                    <a:pt x="150" y="6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9" name="Google Shape;1349;p5"/>
            <p:cNvSpPr/>
            <p:nvPr/>
          </p:nvSpPr>
          <p:spPr>
            <a:xfrm>
              <a:off x="4315175" y="30863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73"/>
                    <a:pt x="50" y="206"/>
                    <a:pt x="83" y="206"/>
                  </a:cubicBezTo>
                  <a:cubicBezTo>
                    <a:pt x="93" y="209"/>
                    <a:pt x="103" y="211"/>
                    <a:pt x="113" y="211"/>
                  </a:cubicBezTo>
                  <a:cubicBezTo>
                    <a:pt x="168" y="211"/>
                    <a:pt x="206" y="166"/>
                    <a:pt x="206" y="124"/>
                  </a:cubicBezTo>
                  <a:cubicBezTo>
                    <a:pt x="223" y="103"/>
                    <a:pt x="206" y="70"/>
                    <a:pt x="186" y="54"/>
                  </a:cubicBezTo>
                  <a:cubicBezTo>
                    <a:pt x="169" y="21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0" name="Google Shape;1350;p5"/>
            <p:cNvSpPr/>
            <p:nvPr/>
          </p:nvSpPr>
          <p:spPr>
            <a:xfrm>
              <a:off x="4313425" y="31013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0" y="1"/>
                    <a:pt x="0" y="38"/>
                    <a:pt x="0" y="88"/>
                  </a:cubicBezTo>
                  <a:lnTo>
                    <a:pt x="0" y="141"/>
                  </a:lnTo>
                  <a:cubicBezTo>
                    <a:pt x="0" y="158"/>
                    <a:pt x="17" y="158"/>
                    <a:pt x="17" y="174"/>
                  </a:cubicBezTo>
                  <a:cubicBezTo>
                    <a:pt x="33" y="191"/>
                    <a:pt x="50" y="207"/>
                    <a:pt x="87" y="207"/>
                  </a:cubicBezTo>
                  <a:cubicBezTo>
                    <a:pt x="96" y="212"/>
                    <a:pt x="105" y="214"/>
                    <a:pt x="112" y="214"/>
                  </a:cubicBezTo>
                  <a:cubicBezTo>
                    <a:pt x="131" y="214"/>
                    <a:pt x="147" y="202"/>
                    <a:pt x="173" y="191"/>
                  </a:cubicBezTo>
                  <a:cubicBezTo>
                    <a:pt x="190" y="174"/>
                    <a:pt x="206" y="158"/>
                    <a:pt x="206" y="121"/>
                  </a:cubicBezTo>
                  <a:cubicBezTo>
                    <a:pt x="206" y="104"/>
                    <a:pt x="206" y="71"/>
                    <a:pt x="190" y="55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1" name="Google Shape;1351;p5"/>
            <p:cNvSpPr/>
            <p:nvPr/>
          </p:nvSpPr>
          <p:spPr>
            <a:xfrm>
              <a:off x="4291050" y="323780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17" y="161"/>
                    <a:pt x="38" y="178"/>
                    <a:pt x="54" y="178"/>
                  </a:cubicBezTo>
                  <a:cubicBezTo>
                    <a:pt x="66" y="202"/>
                    <a:pt x="96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190" y="194"/>
                    <a:pt x="223" y="161"/>
                    <a:pt x="223" y="124"/>
                  </a:cubicBezTo>
                  <a:cubicBezTo>
                    <a:pt x="223" y="108"/>
                    <a:pt x="223" y="91"/>
                    <a:pt x="207" y="75"/>
                  </a:cubicBezTo>
                  <a:cubicBezTo>
                    <a:pt x="193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2" name="Google Shape;1352;p5"/>
            <p:cNvSpPr/>
            <p:nvPr/>
          </p:nvSpPr>
          <p:spPr>
            <a:xfrm>
              <a:off x="4144175" y="32025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2" y="0"/>
                  </a:moveTo>
                  <a:cubicBezTo>
                    <a:pt x="84" y="0"/>
                    <a:pt x="55" y="14"/>
                    <a:pt x="37" y="43"/>
                  </a:cubicBezTo>
                  <a:cubicBezTo>
                    <a:pt x="17" y="59"/>
                    <a:pt x="0" y="92"/>
                    <a:pt x="0" y="113"/>
                  </a:cubicBezTo>
                  <a:cubicBezTo>
                    <a:pt x="0" y="129"/>
                    <a:pt x="0" y="129"/>
                    <a:pt x="17" y="146"/>
                  </a:cubicBezTo>
                  <a:cubicBezTo>
                    <a:pt x="17" y="162"/>
                    <a:pt x="37" y="179"/>
                    <a:pt x="54" y="179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62"/>
                  </a:cubicBezTo>
                  <a:cubicBezTo>
                    <a:pt x="223" y="129"/>
                    <a:pt x="223" y="59"/>
                    <a:pt x="173" y="26"/>
                  </a:cubicBezTo>
                  <a:cubicBezTo>
                    <a:pt x="158" y="10"/>
                    <a:pt x="136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3" name="Google Shape;1353;p5"/>
            <p:cNvSpPr/>
            <p:nvPr/>
          </p:nvSpPr>
          <p:spPr>
            <a:xfrm>
              <a:off x="4133850" y="319037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34" y="0"/>
                  </a:moveTo>
                  <a:cubicBezTo>
                    <a:pt x="118" y="0"/>
                    <a:pt x="103" y="4"/>
                    <a:pt x="88" y="14"/>
                  </a:cubicBezTo>
                  <a:cubicBezTo>
                    <a:pt x="38" y="30"/>
                    <a:pt x="1" y="84"/>
                    <a:pt x="38" y="133"/>
                  </a:cubicBezTo>
                  <a:cubicBezTo>
                    <a:pt x="51" y="187"/>
                    <a:pt x="83" y="209"/>
                    <a:pt x="121" y="209"/>
                  </a:cubicBezTo>
                  <a:cubicBezTo>
                    <a:pt x="133" y="209"/>
                    <a:pt x="145" y="207"/>
                    <a:pt x="158" y="203"/>
                  </a:cubicBezTo>
                  <a:cubicBezTo>
                    <a:pt x="224" y="187"/>
                    <a:pt x="244" y="117"/>
                    <a:pt x="224" y="63"/>
                  </a:cubicBezTo>
                  <a:cubicBezTo>
                    <a:pt x="212" y="27"/>
                    <a:pt x="174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4" name="Google Shape;1354;p5"/>
            <p:cNvSpPr/>
            <p:nvPr/>
          </p:nvSpPr>
          <p:spPr>
            <a:xfrm>
              <a:off x="4157975" y="3198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3"/>
                    <a:pt x="17" y="153"/>
                    <a:pt x="34" y="153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53" y="207"/>
                    <a:pt x="207" y="174"/>
                    <a:pt x="223" y="120"/>
                  </a:cubicBezTo>
                  <a:cubicBezTo>
                    <a:pt x="223" y="87"/>
                    <a:pt x="207" y="71"/>
                    <a:pt x="186" y="34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5" name="Google Shape;1355;p5"/>
            <p:cNvSpPr/>
            <p:nvPr/>
          </p:nvSpPr>
          <p:spPr>
            <a:xfrm>
              <a:off x="4105100" y="32186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6" y="0"/>
                  </a:moveTo>
                  <a:cubicBezTo>
                    <a:pt x="91" y="0"/>
                    <a:pt x="57" y="14"/>
                    <a:pt x="34" y="35"/>
                  </a:cubicBezTo>
                  <a:cubicBezTo>
                    <a:pt x="17" y="51"/>
                    <a:pt x="1" y="88"/>
                    <a:pt x="17" y="121"/>
                  </a:cubicBezTo>
                  <a:lnTo>
                    <a:pt x="17" y="138"/>
                  </a:lnTo>
                  <a:cubicBezTo>
                    <a:pt x="17" y="154"/>
                    <a:pt x="34" y="171"/>
                    <a:pt x="54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23" y="138"/>
                    <a:pt x="223" y="121"/>
                    <a:pt x="223" y="88"/>
                  </a:cubicBezTo>
                  <a:cubicBezTo>
                    <a:pt x="223" y="68"/>
                    <a:pt x="207" y="35"/>
                    <a:pt x="190" y="18"/>
                  </a:cubicBezTo>
                  <a:cubicBezTo>
                    <a:pt x="170" y="6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6" name="Google Shape;1356;p5"/>
            <p:cNvSpPr/>
            <p:nvPr/>
          </p:nvSpPr>
          <p:spPr>
            <a:xfrm>
              <a:off x="4139425" y="3230725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18" y="1"/>
                  </a:moveTo>
                  <a:cubicBezTo>
                    <a:pt x="102" y="1"/>
                    <a:pt x="86" y="5"/>
                    <a:pt x="71" y="16"/>
                  </a:cubicBezTo>
                  <a:cubicBezTo>
                    <a:pt x="21" y="32"/>
                    <a:pt x="1" y="82"/>
                    <a:pt x="21" y="135"/>
                  </a:cubicBezTo>
                  <a:cubicBezTo>
                    <a:pt x="34" y="185"/>
                    <a:pt x="74" y="209"/>
                    <a:pt x="116" y="209"/>
                  </a:cubicBezTo>
                  <a:cubicBezTo>
                    <a:pt x="130" y="209"/>
                    <a:pt x="144" y="206"/>
                    <a:pt x="157" y="201"/>
                  </a:cubicBezTo>
                  <a:cubicBezTo>
                    <a:pt x="207" y="185"/>
                    <a:pt x="227" y="119"/>
                    <a:pt x="207" y="65"/>
                  </a:cubicBezTo>
                  <a:cubicBezTo>
                    <a:pt x="195" y="30"/>
                    <a:pt x="15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7" name="Google Shape;1357;p5"/>
            <p:cNvSpPr/>
            <p:nvPr/>
          </p:nvSpPr>
          <p:spPr>
            <a:xfrm>
              <a:off x="4156650" y="32124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1"/>
                  </a:moveTo>
                  <a:cubicBezTo>
                    <a:pt x="54" y="1"/>
                    <a:pt x="14" y="36"/>
                    <a:pt x="0" y="91"/>
                  </a:cubicBezTo>
                  <a:cubicBezTo>
                    <a:pt x="0" y="91"/>
                    <a:pt x="0" y="108"/>
                    <a:pt x="17" y="128"/>
                  </a:cubicBezTo>
                  <a:lnTo>
                    <a:pt x="17" y="145"/>
                  </a:lnTo>
                  <a:cubicBezTo>
                    <a:pt x="17" y="145"/>
                    <a:pt x="17" y="161"/>
                    <a:pt x="33" y="161"/>
                  </a:cubicBezTo>
                  <a:cubicBezTo>
                    <a:pt x="54" y="194"/>
                    <a:pt x="70" y="194"/>
                    <a:pt x="103" y="211"/>
                  </a:cubicBezTo>
                  <a:cubicBezTo>
                    <a:pt x="120" y="211"/>
                    <a:pt x="157" y="194"/>
                    <a:pt x="173" y="194"/>
                  </a:cubicBezTo>
                  <a:cubicBezTo>
                    <a:pt x="190" y="178"/>
                    <a:pt x="206" y="145"/>
                    <a:pt x="223" y="128"/>
                  </a:cubicBezTo>
                  <a:cubicBezTo>
                    <a:pt x="223" y="91"/>
                    <a:pt x="206" y="75"/>
                    <a:pt x="206" y="58"/>
                  </a:cubicBezTo>
                  <a:cubicBezTo>
                    <a:pt x="190" y="25"/>
                    <a:pt x="157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8" name="Google Shape;1358;p5"/>
            <p:cNvSpPr/>
            <p:nvPr/>
          </p:nvSpPr>
          <p:spPr>
            <a:xfrm>
              <a:off x="4155825" y="32262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9" y="1"/>
                  </a:moveTo>
                  <a:cubicBezTo>
                    <a:pt x="54" y="1"/>
                    <a:pt x="14" y="44"/>
                    <a:pt x="0" y="91"/>
                  </a:cubicBezTo>
                  <a:cubicBezTo>
                    <a:pt x="0" y="107"/>
                    <a:pt x="0" y="124"/>
                    <a:pt x="17" y="140"/>
                  </a:cubicBezTo>
                  <a:lnTo>
                    <a:pt x="17" y="157"/>
                  </a:lnTo>
                  <a:cubicBezTo>
                    <a:pt x="33" y="194"/>
                    <a:pt x="66" y="194"/>
                    <a:pt x="87" y="210"/>
                  </a:cubicBezTo>
                  <a:cubicBezTo>
                    <a:pt x="153" y="210"/>
                    <a:pt x="206" y="173"/>
                    <a:pt x="206" y="124"/>
                  </a:cubicBezTo>
                  <a:cubicBezTo>
                    <a:pt x="223" y="91"/>
                    <a:pt x="206" y="54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9" name="Google Shape;1359;p5"/>
            <p:cNvSpPr/>
            <p:nvPr/>
          </p:nvSpPr>
          <p:spPr>
            <a:xfrm>
              <a:off x="4020900" y="30415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1"/>
                  </a:moveTo>
                  <a:cubicBezTo>
                    <a:pt x="58" y="1"/>
                    <a:pt x="18" y="44"/>
                    <a:pt x="0" y="90"/>
                  </a:cubicBezTo>
                  <a:cubicBezTo>
                    <a:pt x="0" y="107"/>
                    <a:pt x="0" y="123"/>
                    <a:pt x="21" y="140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3"/>
                  </a:cubicBezTo>
                  <a:cubicBezTo>
                    <a:pt x="227" y="90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0" name="Google Shape;1360;p5"/>
            <p:cNvSpPr/>
            <p:nvPr/>
          </p:nvSpPr>
          <p:spPr>
            <a:xfrm>
              <a:off x="4147150" y="3188850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8" y="0"/>
                  </a:moveTo>
                  <a:cubicBezTo>
                    <a:pt x="55" y="0"/>
                    <a:pt x="18" y="33"/>
                    <a:pt x="1" y="91"/>
                  </a:cubicBezTo>
                  <a:cubicBezTo>
                    <a:pt x="1" y="108"/>
                    <a:pt x="1" y="124"/>
                    <a:pt x="21" y="145"/>
                  </a:cubicBezTo>
                  <a:lnTo>
                    <a:pt x="21" y="161"/>
                  </a:lnTo>
                  <a:cubicBezTo>
                    <a:pt x="38" y="178"/>
                    <a:pt x="71" y="194"/>
                    <a:pt x="87" y="194"/>
                  </a:cubicBezTo>
                  <a:cubicBezTo>
                    <a:pt x="99" y="197"/>
                    <a:pt x="111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28" y="91"/>
                    <a:pt x="207" y="58"/>
                    <a:pt x="190" y="42"/>
                  </a:cubicBezTo>
                  <a:cubicBezTo>
                    <a:pt x="174" y="21"/>
                    <a:pt x="158" y="4"/>
                    <a:pt x="125" y="4"/>
                  </a:cubicBezTo>
                  <a:cubicBezTo>
                    <a:pt x="115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1" name="Google Shape;1361;p5"/>
            <p:cNvSpPr/>
            <p:nvPr/>
          </p:nvSpPr>
          <p:spPr>
            <a:xfrm>
              <a:off x="4143350" y="32191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4" y="0"/>
                  </a:moveTo>
                  <a:cubicBezTo>
                    <a:pt x="103" y="0"/>
                    <a:pt x="95" y="5"/>
                    <a:pt x="87" y="13"/>
                  </a:cubicBezTo>
                  <a:cubicBezTo>
                    <a:pt x="50" y="13"/>
                    <a:pt x="33" y="29"/>
                    <a:pt x="17" y="4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29" y="189"/>
                    <a:pt x="72" y="209"/>
                    <a:pt x="114" y="209"/>
                  </a:cubicBezTo>
                  <a:cubicBezTo>
                    <a:pt x="127" y="209"/>
                    <a:pt x="141" y="207"/>
                    <a:pt x="153" y="202"/>
                  </a:cubicBezTo>
                  <a:cubicBezTo>
                    <a:pt x="206" y="186"/>
                    <a:pt x="239" y="116"/>
                    <a:pt x="206" y="66"/>
                  </a:cubicBezTo>
                  <a:cubicBezTo>
                    <a:pt x="206" y="29"/>
                    <a:pt x="173" y="13"/>
                    <a:pt x="153" y="13"/>
                  </a:cubicBezTo>
                  <a:cubicBezTo>
                    <a:pt x="136" y="5"/>
                    <a:pt x="124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2" name="Google Shape;1362;p5"/>
            <p:cNvSpPr/>
            <p:nvPr/>
          </p:nvSpPr>
          <p:spPr>
            <a:xfrm>
              <a:off x="4111600" y="31768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1" y="0"/>
                    <a:pt x="97" y="3"/>
                    <a:pt x="83" y="8"/>
                  </a:cubicBezTo>
                  <a:cubicBezTo>
                    <a:pt x="33" y="25"/>
                    <a:pt x="0" y="91"/>
                    <a:pt x="17" y="144"/>
                  </a:cubicBezTo>
                  <a:cubicBezTo>
                    <a:pt x="41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58"/>
                  </a:cubicBezTo>
                  <a:cubicBezTo>
                    <a:pt x="196" y="21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3" name="Google Shape;1363;p5"/>
            <p:cNvSpPr/>
            <p:nvPr/>
          </p:nvSpPr>
          <p:spPr>
            <a:xfrm>
              <a:off x="4109425" y="31896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81" y="1"/>
                    <a:pt x="52" y="14"/>
                    <a:pt x="34" y="44"/>
                  </a:cubicBezTo>
                  <a:cubicBezTo>
                    <a:pt x="17" y="60"/>
                    <a:pt x="1" y="93"/>
                    <a:pt x="17" y="114"/>
                  </a:cubicBezTo>
                  <a:lnTo>
                    <a:pt x="17" y="147"/>
                  </a:ln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90" y="206"/>
                    <a:pt x="113" y="206"/>
                  </a:cubicBezTo>
                  <a:cubicBezTo>
                    <a:pt x="141" y="206"/>
                    <a:pt x="170" y="192"/>
                    <a:pt x="191" y="163"/>
                  </a:cubicBezTo>
                  <a:cubicBezTo>
                    <a:pt x="207" y="147"/>
                    <a:pt x="224" y="130"/>
                    <a:pt x="224" y="93"/>
                  </a:cubicBezTo>
                  <a:cubicBezTo>
                    <a:pt x="224" y="60"/>
                    <a:pt x="207" y="44"/>
                    <a:pt x="191" y="27"/>
                  </a:cubicBezTo>
                  <a:cubicBezTo>
                    <a:pt x="166" y="10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" name="Google Shape;1364;p5"/>
            <p:cNvSpPr/>
            <p:nvPr/>
          </p:nvSpPr>
          <p:spPr>
            <a:xfrm>
              <a:off x="4109425" y="3204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0"/>
                  </a:moveTo>
                  <a:cubicBezTo>
                    <a:pt x="67" y="0"/>
                    <a:pt x="17" y="17"/>
                    <a:pt x="1" y="70"/>
                  </a:cubicBezTo>
                  <a:lnTo>
                    <a:pt x="1" y="87"/>
                  </a:lnTo>
                  <a:lnTo>
                    <a:pt x="1" y="136"/>
                  </a:lnTo>
                  <a:cubicBezTo>
                    <a:pt x="17" y="174"/>
                    <a:pt x="34" y="190"/>
                    <a:pt x="50" y="207"/>
                  </a:cubicBezTo>
                  <a:lnTo>
                    <a:pt x="87" y="207"/>
                  </a:lnTo>
                  <a:cubicBezTo>
                    <a:pt x="94" y="209"/>
                    <a:pt x="101" y="210"/>
                    <a:pt x="107" y="210"/>
                  </a:cubicBezTo>
                  <a:cubicBezTo>
                    <a:pt x="151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" name="Google Shape;1365;p5"/>
            <p:cNvSpPr/>
            <p:nvPr/>
          </p:nvSpPr>
          <p:spPr>
            <a:xfrm>
              <a:off x="4118825" y="32145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lnTo>
                    <a:pt x="21" y="164"/>
                  </a:lnTo>
                  <a:cubicBezTo>
                    <a:pt x="37" y="180"/>
                    <a:pt x="70" y="197"/>
                    <a:pt x="87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61"/>
                    <a:pt x="190" y="44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" name="Google Shape;1366;p5"/>
            <p:cNvSpPr/>
            <p:nvPr/>
          </p:nvSpPr>
          <p:spPr>
            <a:xfrm>
              <a:off x="4129125" y="3221100"/>
              <a:ext cx="5700" cy="5450"/>
            </a:xfrm>
            <a:custGeom>
              <a:avLst/>
              <a:gdLst/>
              <a:ahLst/>
              <a:cxnLst/>
              <a:rect l="l" t="t" r="r" b="b"/>
              <a:pathLst>
                <a:path w="228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21" y="38"/>
                    <a:pt x="0" y="91"/>
                    <a:pt x="21" y="141"/>
                  </a:cubicBezTo>
                  <a:cubicBezTo>
                    <a:pt x="21" y="157"/>
                    <a:pt x="37" y="174"/>
                    <a:pt x="54" y="174"/>
                  </a:cubicBezTo>
                  <a:cubicBezTo>
                    <a:pt x="66" y="201"/>
                    <a:pt x="98" y="217"/>
                    <a:pt x="128" y="217"/>
                  </a:cubicBezTo>
                  <a:cubicBezTo>
                    <a:pt x="138" y="217"/>
                    <a:pt x="148" y="215"/>
                    <a:pt x="157" y="211"/>
                  </a:cubicBezTo>
                  <a:cubicBezTo>
                    <a:pt x="190" y="195"/>
                    <a:pt x="227" y="157"/>
                    <a:pt x="227" y="124"/>
                  </a:cubicBezTo>
                  <a:cubicBezTo>
                    <a:pt x="227" y="108"/>
                    <a:pt x="227" y="91"/>
                    <a:pt x="206" y="71"/>
                  </a:cubicBezTo>
                  <a:cubicBezTo>
                    <a:pt x="193" y="30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" name="Google Shape;1367;p5"/>
            <p:cNvSpPr/>
            <p:nvPr/>
          </p:nvSpPr>
          <p:spPr>
            <a:xfrm>
              <a:off x="4133050" y="3209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" name="Google Shape;1368;p5"/>
            <p:cNvSpPr/>
            <p:nvPr/>
          </p:nvSpPr>
          <p:spPr>
            <a:xfrm>
              <a:off x="4127475" y="323487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0" y="1"/>
                  </a:moveTo>
                  <a:cubicBezTo>
                    <a:pt x="88" y="1"/>
                    <a:pt x="54" y="15"/>
                    <a:pt x="33" y="35"/>
                  </a:cubicBezTo>
                  <a:cubicBezTo>
                    <a:pt x="17" y="72"/>
                    <a:pt x="0" y="89"/>
                    <a:pt x="0" y="122"/>
                  </a:cubicBezTo>
                  <a:cubicBezTo>
                    <a:pt x="17" y="122"/>
                    <a:pt x="17" y="138"/>
                    <a:pt x="17" y="138"/>
                  </a:cubicBezTo>
                  <a:cubicBezTo>
                    <a:pt x="17" y="159"/>
                    <a:pt x="33" y="175"/>
                    <a:pt x="50" y="192"/>
                  </a:cubicBezTo>
                  <a:cubicBezTo>
                    <a:pt x="66" y="208"/>
                    <a:pt x="103" y="208"/>
                    <a:pt x="120" y="208"/>
                  </a:cubicBezTo>
                  <a:cubicBezTo>
                    <a:pt x="153" y="208"/>
                    <a:pt x="169" y="192"/>
                    <a:pt x="190" y="175"/>
                  </a:cubicBezTo>
                  <a:cubicBezTo>
                    <a:pt x="207" y="159"/>
                    <a:pt x="223" y="122"/>
                    <a:pt x="223" y="89"/>
                  </a:cubicBezTo>
                  <a:cubicBezTo>
                    <a:pt x="207" y="72"/>
                    <a:pt x="207" y="35"/>
                    <a:pt x="169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" name="Google Shape;1369;p5"/>
            <p:cNvSpPr/>
            <p:nvPr/>
          </p:nvSpPr>
          <p:spPr>
            <a:xfrm>
              <a:off x="4123550" y="31981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5" y="0"/>
                  </a:moveTo>
                  <a:cubicBezTo>
                    <a:pt x="100" y="0"/>
                    <a:pt x="85" y="5"/>
                    <a:pt x="71" y="14"/>
                  </a:cubicBezTo>
                  <a:cubicBezTo>
                    <a:pt x="17" y="30"/>
                    <a:pt x="1" y="84"/>
                    <a:pt x="17" y="133"/>
                  </a:cubicBezTo>
                  <a:cubicBezTo>
                    <a:pt x="34" y="177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23" y="117"/>
                    <a:pt x="207" y="63"/>
                  </a:cubicBezTo>
                  <a:cubicBezTo>
                    <a:pt x="195" y="28"/>
                    <a:pt x="15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" name="Google Shape;1370;p5"/>
            <p:cNvSpPr/>
            <p:nvPr/>
          </p:nvSpPr>
          <p:spPr>
            <a:xfrm>
              <a:off x="4136450" y="31768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7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73" y="22"/>
                    <a:pt x="157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" name="Google Shape;1371;p5"/>
            <p:cNvSpPr/>
            <p:nvPr/>
          </p:nvSpPr>
          <p:spPr>
            <a:xfrm>
              <a:off x="4190150" y="3254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67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3" y="190"/>
                  </a:cubicBezTo>
                  <a:cubicBezTo>
                    <a:pt x="57" y="205"/>
                    <a:pt x="83" y="213"/>
                    <a:pt x="109" y="213"/>
                  </a:cubicBezTo>
                  <a:cubicBezTo>
                    <a:pt x="141" y="213"/>
                    <a:pt x="171" y="200"/>
                    <a:pt x="190" y="170"/>
                  </a:cubicBezTo>
                  <a:cubicBezTo>
                    <a:pt x="223" y="120"/>
                    <a:pt x="223" y="67"/>
                    <a:pt x="173" y="17"/>
                  </a:cubicBezTo>
                  <a:cubicBezTo>
                    <a:pt x="157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" name="Google Shape;1372;p5"/>
            <p:cNvSpPr/>
            <p:nvPr/>
          </p:nvSpPr>
          <p:spPr>
            <a:xfrm>
              <a:off x="4192300" y="32245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8" y="0"/>
                  </a:moveTo>
                  <a:cubicBezTo>
                    <a:pt x="72" y="0"/>
                    <a:pt x="38" y="15"/>
                    <a:pt x="17" y="35"/>
                  </a:cubicBezTo>
                  <a:cubicBezTo>
                    <a:pt x="1" y="7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7" y="208"/>
                    <a:pt x="174" y="192"/>
                    <a:pt x="190" y="175"/>
                  </a:cubicBezTo>
                  <a:cubicBezTo>
                    <a:pt x="207" y="159"/>
                    <a:pt x="207" y="122"/>
                    <a:pt x="207" y="89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" name="Google Shape;1373;p5"/>
            <p:cNvSpPr/>
            <p:nvPr/>
          </p:nvSpPr>
          <p:spPr>
            <a:xfrm>
              <a:off x="4184150" y="320045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72"/>
                    <a:pt x="17" y="142"/>
                  </a:cubicBezTo>
                  <a:cubicBezTo>
                    <a:pt x="17" y="142"/>
                    <a:pt x="34" y="159"/>
                    <a:pt x="34" y="175"/>
                  </a:cubicBezTo>
                  <a:cubicBezTo>
                    <a:pt x="58" y="190"/>
                    <a:pt x="92" y="203"/>
                    <a:pt x="121" y="203"/>
                  </a:cubicBezTo>
                  <a:cubicBezTo>
                    <a:pt x="133" y="203"/>
                    <a:pt x="144" y="201"/>
                    <a:pt x="154" y="196"/>
                  </a:cubicBezTo>
                  <a:cubicBezTo>
                    <a:pt x="191" y="175"/>
                    <a:pt x="207" y="142"/>
                    <a:pt x="224" y="109"/>
                  </a:cubicBezTo>
                  <a:cubicBezTo>
                    <a:pt x="224" y="93"/>
                    <a:pt x="224" y="72"/>
                    <a:pt x="207" y="56"/>
                  </a:cubicBezTo>
                  <a:cubicBezTo>
                    <a:pt x="195" y="19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" name="Google Shape;1374;p5"/>
            <p:cNvSpPr/>
            <p:nvPr/>
          </p:nvSpPr>
          <p:spPr>
            <a:xfrm>
              <a:off x="4185400" y="3187950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1"/>
                  </a:moveTo>
                  <a:cubicBezTo>
                    <a:pt x="75" y="1"/>
                    <a:pt x="46" y="13"/>
                    <a:pt x="17" y="40"/>
                  </a:cubicBezTo>
                  <a:cubicBezTo>
                    <a:pt x="0" y="57"/>
                    <a:pt x="0" y="94"/>
                    <a:pt x="0" y="111"/>
                  </a:cubicBezTo>
                  <a:cubicBezTo>
                    <a:pt x="0" y="127"/>
                    <a:pt x="0" y="127"/>
                    <a:pt x="17" y="144"/>
                  </a:cubicBezTo>
                  <a:cubicBezTo>
                    <a:pt x="17" y="160"/>
                    <a:pt x="38" y="181"/>
                    <a:pt x="38" y="181"/>
                  </a:cubicBezTo>
                  <a:cubicBezTo>
                    <a:pt x="71" y="197"/>
                    <a:pt x="87" y="214"/>
                    <a:pt x="120" y="214"/>
                  </a:cubicBezTo>
                  <a:cubicBezTo>
                    <a:pt x="157" y="214"/>
                    <a:pt x="174" y="197"/>
                    <a:pt x="190" y="160"/>
                  </a:cubicBezTo>
                  <a:cubicBezTo>
                    <a:pt x="207" y="144"/>
                    <a:pt x="207" y="127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" name="Google Shape;1375;p5"/>
            <p:cNvSpPr/>
            <p:nvPr/>
          </p:nvSpPr>
          <p:spPr>
            <a:xfrm>
              <a:off x="4190150" y="323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54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103" y="207"/>
                    <a:pt x="136" y="207"/>
                    <a:pt x="157" y="186"/>
                  </a:cubicBezTo>
                  <a:cubicBezTo>
                    <a:pt x="190" y="170"/>
                    <a:pt x="206" y="137"/>
                    <a:pt x="206" y="120"/>
                  </a:cubicBezTo>
                  <a:cubicBezTo>
                    <a:pt x="206" y="83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" name="Google Shape;1376;p5"/>
            <p:cNvSpPr/>
            <p:nvPr/>
          </p:nvSpPr>
          <p:spPr>
            <a:xfrm>
              <a:off x="4163125" y="31863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67" y="0"/>
                    <a:pt x="50" y="17"/>
                    <a:pt x="34" y="54"/>
                  </a:cubicBezTo>
                  <a:cubicBezTo>
                    <a:pt x="17" y="70"/>
                    <a:pt x="1" y="87"/>
                    <a:pt x="1" y="120"/>
                  </a:cubicBezTo>
                  <a:lnTo>
                    <a:pt x="17" y="141"/>
                  </a:lnTo>
                  <a:cubicBezTo>
                    <a:pt x="17" y="157"/>
                    <a:pt x="34" y="174"/>
                    <a:pt x="50" y="190"/>
                  </a:cubicBezTo>
                  <a:cubicBezTo>
                    <a:pt x="65" y="205"/>
                    <a:pt x="88" y="213"/>
                    <a:pt x="111" y="213"/>
                  </a:cubicBezTo>
                  <a:cubicBezTo>
                    <a:pt x="139" y="213"/>
                    <a:pt x="168" y="201"/>
                    <a:pt x="186" y="174"/>
                  </a:cubicBezTo>
                  <a:cubicBezTo>
                    <a:pt x="224" y="120"/>
                    <a:pt x="224" y="70"/>
                    <a:pt x="170" y="37"/>
                  </a:cubicBezTo>
                  <a:cubicBezTo>
                    <a:pt x="153" y="17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" name="Google Shape;1377;p5"/>
            <p:cNvSpPr/>
            <p:nvPr/>
          </p:nvSpPr>
          <p:spPr>
            <a:xfrm>
              <a:off x="4202200" y="3246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66" y="1"/>
                    <a:pt x="50" y="21"/>
                  </a:cubicBezTo>
                  <a:cubicBezTo>
                    <a:pt x="33" y="38"/>
                    <a:pt x="17" y="71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50" y="190"/>
                    <a:pt x="66" y="207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" name="Google Shape;1378;p5"/>
            <p:cNvSpPr/>
            <p:nvPr/>
          </p:nvSpPr>
          <p:spPr>
            <a:xfrm>
              <a:off x="4195300" y="31971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103" y="0"/>
                    <a:pt x="87" y="0"/>
                    <a:pt x="70" y="21"/>
                  </a:cubicBezTo>
                  <a:cubicBezTo>
                    <a:pt x="17" y="37"/>
                    <a:pt x="0" y="87"/>
                    <a:pt x="17" y="140"/>
                  </a:cubicBezTo>
                  <a:cubicBezTo>
                    <a:pt x="29" y="190"/>
                    <a:pt x="72" y="214"/>
                    <a:pt x="115" y="214"/>
                  </a:cubicBezTo>
                  <a:cubicBezTo>
                    <a:pt x="129" y="214"/>
                    <a:pt x="144" y="211"/>
                    <a:pt x="157" y="206"/>
                  </a:cubicBezTo>
                  <a:cubicBezTo>
                    <a:pt x="173" y="206"/>
                    <a:pt x="190" y="190"/>
                    <a:pt x="190" y="173"/>
                  </a:cubicBezTo>
                  <a:cubicBezTo>
                    <a:pt x="223" y="157"/>
                    <a:pt x="223" y="103"/>
                    <a:pt x="206" y="70"/>
                  </a:cubicBezTo>
                  <a:cubicBezTo>
                    <a:pt x="190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" name="Google Shape;1379;p5"/>
            <p:cNvSpPr/>
            <p:nvPr/>
          </p:nvSpPr>
          <p:spPr>
            <a:xfrm>
              <a:off x="4194475" y="32107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3" y="1"/>
                  </a:moveTo>
                  <a:cubicBezTo>
                    <a:pt x="74" y="1"/>
                    <a:pt x="57" y="12"/>
                    <a:pt x="33" y="24"/>
                  </a:cubicBezTo>
                  <a:cubicBezTo>
                    <a:pt x="17" y="41"/>
                    <a:pt x="0" y="57"/>
                    <a:pt x="0" y="94"/>
                  </a:cubicBezTo>
                  <a:lnTo>
                    <a:pt x="0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3" y="197"/>
                    <a:pt x="66" y="197"/>
                    <a:pt x="87" y="214"/>
                  </a:cubicBezTo>
                  <a:cubicBezTo>
                    <a:pt x="153" y="214"/>
                    <a:pt x="206" y="177"/>
                    <a:pt x="206" y="127"/>
                  </a:cubicBezTo>
                  <a:cubicBezTo>
                    <a:pt x="206" y="94"/>
                    <a:pt x="206" y="57"/>
                    <a:pt x="190" y="41"/>
                  </a:cubicBezTo>
                  <a:cubicBezTo>
                    <a:pt x="169" y="24"/>
                    <a:pt x="153" y="8"/>
                    <a:pt x="120" y="8"/>
                  </a:cubicBezTo>
                  <a:cubicBezTo>
                    <a:pt x="110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" name="Google Shape;1380;p5"/>
            <p:cNvSpPr/>
            <p:nvPr/>
          </p:nvSpPr>
          <p:spPr>
            <a:xfrm>
              <a:off x="4199200" y="318405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3" y="0"/>
                  </a:moveTo>
                  <a:cubicBezTo>
                    <a:pt x="73" y="0"/>
                    <a:pt x="57" y="13"/>
                    <a:pt x="34" y="27"/>
                  </a:cubicBezTo>
                  <a:cubicBezTo>
                    <a:pt x="17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17" y="163"/>
                  </a:lnTo>
                  <a:cubicBezTo>
                    <a:pt x="34" y="180"/>
                    <a:pt x="50" y="196"/>
                    <a:pt x="83" y="196"/>
                  </a:cubicBezTo>
                  <a:cubicBezTo>
                    <a:pt x="92" y="199"/>
                    <a:pt x="102" y="201"/>
                    <a:pt x="110" y="201"/>
                  </a:cubicBezTo>
                  <a:cubicBezTo>
                    <a:pt x="153" y="201"/>
                    <a:pt x="190" y="168"/>
                    <a:pt x="207" y="110"/>
                  </a:cubicBezTo>
                  <a:cubicBezTo>
                    <a:pt x="207" y="93"/>
                    <a:pt x="207" y="60"/>
                    <a:pt x="186" y="44"/>
                  </a:cubicBezTo>
                  <a:cubicBezTo>
                    <a:pt x="170" y="27"/>
                    <a:pt x="137" y="7"/>
                    <a:pt x="120" y="7"/>
                  </a:cubicBezTo>
                  <a:cubicBezTo>
                    <a:pt x="110" y="2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" name="Google Shape;1381;p5"/>
            <p:cNvSpPr/>
            <p:nvPr/>
          </p:nvSpPr>
          <p:spPr>
            <a:xfrm>
              <a:off x="4169525" y="321887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30" y="0"/>
                  </a:moveTo>
                  <a:cubicBezTo>
                    <a:pt x="122" y="0"/>
                    <a:pt x="113" y="2"/>
                    <a:pt x="104" y="7"/>
                  </a:cubicBezTo>
                  <a:cubicBezTo>
                    <a:pt x="71" y="7"/>
                    <a:pt x="54" y="7"/>
                    <a:pt x="33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80"/>
                    <a:pt x="54" y="180"/>
                  </a:cubicBezTo>
                  <a:cubicBezTo>
                    <a:pt x="69" y="195"/>
                    <a:pt x="90" y="203"/>
                    <a:pt x="113" y="203"/>
                  </a:cubicBezTo>
                  <a:cubicBezTo>
                    <a:pt x="142" y="203"/>
                    <a:pt x="172" y="190"/>
                    <a:pt x="190" y="160"/>
                  </a:cubicBezTo>
                  <a:cubicBezTo>
                    <a:pt x="207" y="143"/>
                    <a:pt x="223" y="110"/>
                    <a:pt x="223" y="94"/>
                  </a:cubicBezTo>
                  <a:cubicBezTo>
                    <a:pt x="223" y="57"/>
                    <a:pt x="207" y="40"/>
                    <a:pt x="174" y="24"/>
                  </a:cubicBezTo>
                  <a:cubicBezTo>
                    <a:pt x="162" y="12"/>
                    <a:pt x="148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" name="Google Shape;1382;p5"/>
            <p:cNvSpPr/>
            <p:nvPr/>
          </p:nvSpPr>
          <p:spPr>
            <a:xfrm>
              <a:off x="4169950" y="32056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5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16" y="21"/>
                    <a:pt x="0" y="91"/>
                    <a:pt x="16" y="141"/>
                  </a:cubicBezTo>
                  <a:cubicBezTo>
                    <a:pt x="16" y="157"/>
                    <a:pt x="37" y="174"/>
                    <a:pt x="54" y="174"/>
                  </a:cubicBezTo>
                  <a:cubicBezTo>
                    <a:pt x="64" y="196"/>
                    <a:pt x="85" y="205"/>
                    <a:pt x="109" y="205"/>
                  </a:cubicBezTo>
                  <a:cubicBezTo>
                    <a:pt x="125" y="205"/>
                    <a:pt x="142" y="201"/>
                    <a:pt x="157" y="194"/>
                  </a:cubicBezTo>
                  <a:cubicBezTo>
                    <a:pt x="190" y="194"/>
                    <a:pt x="223" y="157"/>
                    <a:pt x="223" y="108"/>
                  </a:cubicBezTo>
                  <a:cubicBezTo>
                    <a:pt x="223" y="91"/>
                    <a:pt x="223" y="91"/>
                    <a:pt x="206" y="70"/>
                  </a:cubicBezTo>
                  <a:cubicBezTo>
                    <a:pt x="193" y="30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" name="Google Shape;1383;p5"/>
            <p:cNvSpPr/>
            <p:nvPr/>
          </p:nvSpPr>
          <p:spPr>
            <a:xfrm>
              <a:off x="4167350" y="32322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1"/>
                  </a:moveTo>
                  <a:cubicBezTo>
                    <a:pt x="58" y="1"/>
                    <a:pt x="17" y="44"/>
                    <a:pt x="17" y="91"/>
                  </a:cubicBezTo>
                  <a:cubicBezTo>
                    <a:pt x="1" y="107"/>
                    <a:pt x="17" y="124"/>
                    <a:pt x="17" y="140"/>
                  </a:cubicBezTo>
                  <a:cubicBezTo>
                    <a:pt x="17" y="140"/>
                    <a:pt x="17" y="161"/>
                    <a:pt x="38" y="161"/>
                  </a:cubicBezTo>
                  <a:cubicBezTo>
                    <a:pt x="55" y="194"/>
                    <a:pt x="71" y="194"/>
                    <a:pt x="104" y="210"/>
                  </a:cubicBezTo>
                  <a:cubicBezTo>
                    <a:pt x="120" y="210"/>
                    <a:pt x="158" y="210"/>
                    <a:pt x="174" y="194"/>
                  </a:cubicBezTo>
                  <a:cubicBezTo>
                    <a:pt x="207" y="177"/>
                    <a:pt x="207" y="140"/>
                    <a:pt x="224" y="124"/>
                  </a:cubicBezTo>
                  <a:cubicBezTo>
                    <a:pt x="224" y="58"/>
                    <a:pt x="191" y="4"/>
                    <a:pt x="141" y="4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" name="Google Shape;1384;p5"/>
            <p:cNvSpPr/>
            <p:nvPr/>
          </p:nvSpPr>
          <p:spPr>
            <a:xfrm>
              <a:off x="4163550" y="32451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lnTo>
                    <a:pt x="0" y="140"/>
                  </a:lnTo>
                  <a:cubicBezTo>
                    <a:pt x="17" y="140"/>
                    <a:pt x="17" y="160"/>
                    <a:pt x="17" y="160"/>
                  </a:cubicBezTo>
                  <a:cubicBezTo>
                    <a:pt x="33" y="193"/>
                    <a:pt x="66" y="193"/>
                    <a:pt x="87" y="210"/>
                  </a:cubicBezTo>
                  <a:cubicBezTo>
                    <a:pt x="136" y="210"/>
                    <a:pt x="207" y="177"/>
                    <a:pt x="207" y="123"/>
                  </a:cubicBezTo>
                  <a:cubicBezTo>
                    <a:pt x="207" y="90"/>
                    <a:pt x="207" y="57"/>
                    <a:pt x="190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" name="Google Shape;1385;p5"/>
            <p:cNvSpPr/>
            <p:nvPr/>
          </p:nvSpPr>
          <p:spPr>
            <a:xfrm>
              <a:off x="4176425" y="3244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89" y="1"/>
                    <a:pt x="54" y="15"/>
                    <a:pt x="34" y="35"/>
                  </a:cubicBezTo>
                  <a:cubicBezTo>
                    <a:pt x="17" y="72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4" y="175"/>
                    <a:pt x="50" y="192"/>
                  </a:cubicBezTo>
                  <a:cubicBezTo>
                    <a:pt x="64" y="204"/>
                    <a:pt x="83" y="210"/>
                    <a:pt x="102" y="210"/>
                  </a:cubicBezTo>
                  <a:cubicBezTo>
                    <a:pt x="134" y="210"/>
                    <a:pt x="167" y="196"/>
                    <a:pt x="190" y="175"/>
                  </a:cubicBezTo>
                  <a:cubicBezTo>
                    <a:pt x="207" y="155"/>
                    <a:pt x="223" y="122"/>
                    <a:pt x="223" y="89"/>
                  </a:cubicBezTo>
                  <a:cubicBezTo>
                    <a:pt x="207" y="72"/>
                    <a:pt x="207" y="35"/>
                    <a:pt x="170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" name="Google Shape;1386;p5"/>
            <p:cNvSpPr/>
            <p:nvPr/>
          </p:nvSpPr>
          <p:spPr>
            <a:xfrm>
              <a:off x="4179825" y="3230950"/>
              <a:ext cx="5600" cy="5025"/>
            </a:xfrm>
            <a:custGeom>
              <a:avLst/>
              <a:gdLst/>
              <a:ahLst/>
              <a:cxnLst/>
              <a:rect l="l" t="t" r="r" b="b"/>
              <a:pathLst>
                <a:path w="224" h="201" extrusionOk="0">
                  <a:moveTo>
                    <a:pt x="101" y="1"/>
                  </a:moveTo>
                  <a:cubicBezTo>
                    <a:pt x="53" y="1"/>
                    <a:pt x="17" y="36"/>
                    <a:pt x="17" y="89"/>
                  </a:cubicBezTo>
                  <a:cubicBezTo>
                    <a:pt x="1" y="110"/>
                    <a:pt x="17" y="126"/>
                    <a:pt x="17" y="143"/>
                  </a:cubicBezTo>
                  <a:cubicBezTo>
                    <a:pt x="17" y="143"/>
                    <a:pt x="17" y="159"/>
                    <a:pt x="34" y="159"/>
                  </a:cubicBezTo>
                  <a:cubicBezTo>
                    <a:pt x="54" y="176"/>
                    <a:pt x="71" y="192"/>
                    <a:pt x="104" y="192"/>
                  </a:cubicBezTo>
                  <a:cubicBezTo>
                    <a:pt x="109" y="198"/>
                    <a:pt x="116" y="201"/>
                    <a:pt x="123" y="201"/>
                  </a:cubicBezTo>
                  <a:cubicBezTo>
                    <a:pt x="141" y="201"/>
                    <a:pt x="162" y="187"/>
                    <a:pt x="174" y="176"/>
                  </a:cubicBezTo>
                  <a:cubicBezTo>
                    <a:pt x="207" y="159"/>
                    <a:pt x="207" y="143"/>
                    <a:pt x="223" y="110"/>
                  </a:cubicBezTo>
                  <a:cubicBezTo>
                    <a:pt x="223" y="89"/>
                    <a:pt x="223" y="56"/>
                    <a:pt x="207" y="40"/>
                  </a:cubicBezTo>
                  <a:cubicBezTo>
                    <a:pt x="190" y="23"/>
                    <a:pt x="157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" name="Google Shape;1387;p5"/>
            <p:cNvSpPr/>
            <p:nvPr/>
          </p:nvSpPr>
          <p:spPr>
            <a:xfrm>
              <a:off x="4182000" y="3215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0" y="33"/>
                    <a:pt x="0" y="83"/>
                  </a:cubicBezTo>
                  <a:lnTo>
                    <a:pt x="0" y="153"/>
                  </a:lnTo>
                  <a:cubicBezTo>
                    <a:pt x="17" y="169"/>
                    <a:pt x="50" y="206"/>
                    <a:pt x="87" y="206"/>
                  </a:cubicBezTo>
                  <a:cubicBezTo>
                    <a:pt x="95" y="209"/>
                    <a:pt x="103" y="210"/>
                    <a:pt x="111" y="210"/>
                  </a:cubicBezTo>
                  <a:cubicBezTo>
                    <a:pt x="153" y="210"/>
                    <a:pt x="193" y="175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" name="Google Shape;1388;p5"/>
            <p:cNvSpPr/>
            <p:nvPr/>
          </p:nvSpPr>
          <p:spPr>
            <a:xfrm>
              <a:off x="4173450" y="319442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3" y="0"/>
                  </a:moveTo>
                  <a:cubicBezTo>
                    <a:pt x="47" y="0"/>
                    <a:pt x="0" y="35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77"/>
                    <a:pt x="50" y="194"/>
                    <a:pt x="83" y="194"/>
                  </a:cubicBezTo>
                  <a:cubicBezTo>
                    <a:pt x="94" y="199"/>
                    <a:pt x="103" y="201"/>
                    <a:pt x="111" y="201"/>
                  </a:cubicBezTo>
                  <a:cubicBezTo>
                    <a:pt x="131" y="201"/>
                    <a:pt x="146" y="189"/>
                    <a:pt x="169" y="177"/>
                  </a:cubicBezTo>
                  <a:cubicBezTo>
                    <a:pt x="186" y="161"/>
                    <a:pt x="206" y="144"/>
                    <a:pt x="206" y="107"/>
                  </a:cubicBezTo>
                  <a:cubicBezTo>
                    <a:pt x="206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" name="Google Shape;1389;p5"/>
            <p:cNvSpPr/>
            <p:nvPr/>
          </p:nvSpPr>
          <p:spPr>
            <a:xfrm>
              <a:off x="4087475" y="3173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3"/>
                    <a:pt x="1" y="54"/>
                    <a:pt x="1" y="87"/>
                  </a:cubicBezTo>
                  <a:lnTo>
                    <a:pt x="1" y="137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3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" name="Google Shape;1390;p5"/>
            <p:cNvSpPr/>
            <p:nvPr/>
          </p:nvSpPr>
          <p:spPr>
            <a:xfrm>
              <a:off x="4359375" y="3122875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1"/>
                  </a:moveTo>
                  <a:cubicBezTo>
                    <a:pt x="87" y="1"/>
                    <a:pt x="67" y="1"/>
                    <a:pt x="34" y="17"/>
                  </a:cubicBezTo>
                  <a:cubicBezTo>
                    <a:pt x="17" y="34"/>
                    <a:pt x="1" y="67"/>
                    <a:pt x="1" y="83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70"/>
                  </a:cubicBezTo>
                  <a:cubicBezTo>
                    <a:pt x="34" y="186"/>
                    <a:pt x="50" y="207"/>
                    <a:pt x="87" y="207"/>
                  </a:cubicBezTo>
                  <a:cubicBezTo>
                    <a:pt x="94" y="209"/>
                    <a:pt x="100" y="210"/>
                    <a:pt x="106" y="210"/>
                  </a:cubicBezTo>
                  <a:cubicBezTo>
                    <a:pt x="150" y="210"/>
                    <a:pt x="193" y="163"/>
                    <a:pt x="207" y="120"/>
                  </a:cubicBezTo>
                  <a:cubicBezTo>
                    <a:pt x="207" y="104"/>
                    <a:pt x="207" y="67"/>
                    <a:pt x="191" y="50"/>
                  </a:cubicBezTo>
                  <a:cubicBezTo>
                    <a:pt x="170" y="17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" name="Google Shape;1391;p5"/>
            <p:cNvSpPr/>
            <p:nvPr/>
          </p:nvSpPr>
          <p:spPr>
            <a:xfrm>
              <a:off x="4365375" y="31550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36" y="1"/>
                  </a:moveTo>
                  <a:cubicBezTo>
                    <a:pt x="103" y="1"/>
                    <a:pt x="70" y="1"/>
                    <a:pt x="33" y="34"/>
                  </a:cubicBezTo>
                  <a:cubicBezTo>
                    <a:pt x="17" y="55"/>
                    <a:pt x="17" y="71"/>
                    <a:pt x="17" y="88"/>
                  </a:cubicBezTo>
                  <a:cubicBezTo>
                    <a:pt x="0" y="104"/>
                    <a:pt x="17" y="121"/>
                    <a:pt x="17" y="137"/>
                  </a:cubicBezTo>
                  <a:cubicBezTo>
                    <a:pt x="33" y="174"/>
                    <a:pt x="54" y="207"/>
                    <a:pt x="103" y="207"/>
                  </a:cubicBezTo>
                  <a:cubicBezTo>
                    <a:pt x="157" y="207"/>
                    <a:pt x="206" y="174"/>
                    <a:pt x="223" y="121"/>
                  </a:cubicBezTo>
                  <a:cubicBezTo>
                    <a:pt x="223" y="88"/>
                    <a:pt x="223" y="71"/>
                    <a:pt x="206" y="34"/>
                  </a:cubicBezTo>
                  <a:cubicBezTo>
                    <a:pt x="190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" name="Google Shape;1392;p5"/>
            <p:cNvSpPr/>
            <p:nvPr/>
          </p:nvSpPr>
          <p:spPr>
            <a:xfrm>
              <a:off x="4369275" y="3129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5" y="1"/>
                  </a:moveTo>
                  <a:cubicBezTo>
                    <a:pt x="111" y="1"/>
                    <a:pt x="96" y="3"/>
                    <a:pt x="83" y="7"/>
                  </a:cubicBezTo>
                  <a:cubicBezTo>
                    <a:pt x="34" y="23"/>
                    <a:pt x="1" y="93"/>
                    <a:pt x="34" y="147"/>
                  </a:cubicBezTo>
                  <a:cubicBezTo>
                    <a:pt x="34" y="163"/>
                    <a:pt x="50" y="163"/>
                    <a:pt x="50" y="180"/>
                  </a:cubicBezTo>
                  <a:cubicBezTo>
                    <a:pt x="69" y="199"/>
                    <a:pt x="90" y="207"/>
                    <a:pt x="114" y="207"/>
                  </a:cubicBezTo>
                  <a:cubicBezTo>
                    <a:pt x="131" y="207"/>
                    <a:pt x="149" y="203"/>
                    <a:pt x="170" y="196"/>
                  </a:cubicBezTo>
                  <a:cubicBezTo>
                    <a:pt x="207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211" y="20"/>
                    <a:pt x="16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" name="Google Shape;1393;p5"/>
            <p:cNvSpPr/>
            <p:nvPr/>
          </p:nvSpPr>
          <p:spPr>
            <a:xfrm>
              <a:off x="4363600" y="3106350"/>
              <a:ext cx="6125" cy="5050"/>
            </a:xfrm>
            <a:custGeom>
              <a:avLst/>
              <a:gdLst/>
              <a:ahLst/>
              <a:cxnLst/>
              <a:rect l="l" t="t" r="r" b="b"/>
              <a:pathLst>
                <a:path w="245" h="202" extrusionOk="0">
                  <a:moveTo>
                    <a:pt x="124" y="0"/>
                  </a:moveTo>
                  <a:cubicBezTo>
                    <a:pt x="112" y="0"/>
                    <a:pt x="100" y="2"/>
                    <a:pt x="88" y="6"/>
                  </a:cubicBezTo>
                  <a:cubicBezTo>
                    <a:pt x="38" y="23"/>
                    <a:pt x="1" y="93"/>
                    <a:pt x="22" y="146"/>
                  </a:cubicBezTo>
                  <a:cubicBezTo>
                    <a:pt x="46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8" y="76"/>
                  </a:cubicBezTo>
                  <a:cubicBezTo>
                    <a:pt x="199" y="22"/>
                    <a:pt x="16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" name="Google Shape;1394;p5"/>
            <p:cNvSpPr/>
            <p:nvPr/>
          </p:nvSpPr>
          <p:spPr>
            <a:xfrm>
              <a:off x="4367950" y="31432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96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0" y="60"/>
                    <a:pt x="0" y="93"/>
                    <a:pt x="0" y="113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70" y="196"/>
                    <a:pt x="87" y="216"/>
                    <a:pt x="120" y="216"/>
                  </a:cubicBezTo>
                  <a:cubicBezTo>
                    <a:pt x="136" y="196"/>
                    <a:pt x="173" y="196"/>
                    <a:pt x="190" y="163"/>
                  </a:cubicBezTo>
                  <a:cubicBezTo>
                    <a:pt x="206" y="146"/>
                    <a:pt x="206" y="130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49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" name="Google Shape;1395;p5"/>
            <p:cNvSpPr/>
            <p:nvPr/>
          </p:nvSpPr>
          <p:spPr>
            <a:xfrm>
              <a:off x="4380825" y="30724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4" y="178"/>
                    <a:pt x="71" y="194"/>
                    <a:pt x="104" y="194"/>
                  </a:cubicBezTo>
                  <a:cubicBezTo>
                    <a:pt x="108" y="199"/>
                    <a:pt x="115" y="201"/>
                    <a:pt x="122" y="201"/>
                  </a:cubicBezTo>
                  <a:cubicBezTo>
                    <a:pt x="140" y="201"/>
                    <a:pt x="162" y="190"/>
                    <a:pt x="174" y="178"/>
                  </a:cubicBezTo>
                  <a:cubicBezTo>
                    <a:pt x="190" y="161"/>
                    <a:pt x="207" y="141"/>
                    <a:pt x="223" y="108"/>
                  </a:cubicBezTo>
                  <a:cubicBezTo>
                    <a:pt x="223" y="58"/>
                    <a:pt x="190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" name="Google Shape;1396;p5"/>
            <p:cNvSpPr/>
            <p:nvPr/>
          </p:nvSpPr>
          <p:spPr>
            <a:xfrm>
              <a:off x="4373500" y="31176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1" y="1"/>
                    <a:pt x="1" y="46"/>
                    <a:pt x="1" y="88"/>
                  </a:cubicBezTo>
                  <a:lnTo>
                    <a:pt x="1" y="142"/>
                  </a:lnTo>
                  <a:lnTo>
                    <a:pt x="17" y="158"/>
                  </a:lnTo>
                  <a:cubicBezTo>
                    <a:pt x="38" y="191"/>
                    <a:pt x="54" y="191"/>
                    <a:pt x="87" y="212"/>
                  </a:cubicBezTo>
                  <a:cubicBezTo>
                    <a:pt x="141" y="212"/>
                    <a:pt x="190" y="175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41" y="6"/>
                    <a:pt x="120" y="6"/>
                  </a:cubicBezTo>
                  <a:cubicBezTo>
                    <a:pt x="113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" name="Google Shape;1397;p5"/>
            <p:cNvSpPr/>
            <p:nvPr/>
          </p:nvSpPr>
          <p:spPr>
            <a:xfrm>
              <a:off x="4377000" y="30850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1"/>
                  </a:moveTo>
                  <a:cubicBezTo>
                    <a:pt x="67" y="1"/>
                    <a:pt x="1" y="34"/>
                    <a:pt x="1" y="104"/>
                  </a:cubicBezTo>
                  <a:lnTo>
                    <a:pt x="1" y="153"/>
                  </a:lnTo>
                  <a:lnTo>
                    <a:pt x="17" y="174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93" y="210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" name="Google Shape;1398;p5"/>
            <p:cNvSpPr/>
            <p:nvPr/>
          </p:nvSpPr>
          <p:spPr>
            <a:xfrm>
              <a:off x="4374425" y="30986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17" y="21"/>
                    <a:pt x="1" y="91"/>
                    <a:pt x="17" y="145"/>
                  </a:cubicBezTo>
                  <a:cubicBezTo>
                    <a:pt x="29" y="181"/>
                    <a:pt x="69" y="208"/>
                    <a:pt x="109" y="208"/>
                  </a:cubicBezTo>
                  <a:cubicBezTo>
                    <a:pt x="124" y="208"/>
                    <a:pt x="140" y="204"/>
                    <a:pt x="153" y="195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1"/>
                    <a:pt x="153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" name="Google Shape;1399;p5"/>
            <p:cNvSpPr/>
            <p:nvPr/>
          </p:nvSpPr>
          <p:spPr>
            <a:xfrm>
              <a:off x="4352475" y="316345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1" y="60"/>
                    <a:pt x="1" y="93"/>
                    <a:pt x="1" y="109"/>
                  </a:cubicBezTo>
                  <a:lnTo>
                    <a:pt x="1" y="146"/>
                  </a:lnTo>
                  <a:cubicBezTo>
                    <a:pt x="17" y="163"/>
                    <a:pt x="17" y="179"/>
                    <a:pt x="34" y="179"/>
                  </a:cubicBezTo>
                  <a:cubicBezTo>
                    <a:pt x="54" y="196"/>
                    <a:pt x="87" y="212"/>
                    <a:pt x="120" y="212"/>
                  </a:cubicBezTo>
                  <a:cubicBezTo>
                    <a:pt x="137" y="212"/>
                    <a:pt x="174" y="196"/>
                    <a:pt x="190" y="179"/>
                  </a:cubicBezTo>
                  <a:cubicBezTo>
                    <a:pt x="207" y="146"/>
                    <a:pt x="207" y="130"/>
                    <a:pt x="207" y="93"/>
                  </a:cubicBezTo>
                  <a:cubicBezTo>
                    <a:pt x="207" y="76"/>
                    <a:pt x="190" y="43"/>
                    <a:pt x="174" y="27"/>
                  </a:cubicBezTo>
                  <a:cubicBezTo>
                    <a:pt x="149" y="10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" name="Google Shape;1400;p5"/>
            <p:cNvSpPr/>
            <p:nvPr/>
          </p:nvSpPr>
          <p:spPr>
            <a:xfrm>
              <a:off x="4100775" y="31666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1" y="1"/>
                  </a:moveTo>
                  <a:cubicBezTo>
                    <a:pt x="69" y="1"/>
                    <a:pt x="40" y="15"/>
                    <a:pt x="21" y="34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37"/>
                  </a:lnTo>
                  <a:cubicBezTo>
                    <a:pt x="21" y="153"/>
                    <a:pt x="21" y="170"/>
                    <a:pt x="38" y="186"/>
                  </a:cubicBezTo>
                  <a:cubicBezTo>
                    <a:pt x="54" y="207"/>
                    <a:pt x="87" y="207"/>
                    <a:pt x="124" y="207"/>
                  </a:cubicBezTo>
                  <a:cubicBezTo>
                    <a:pt x="141" y="207"/>
                    <a:pt x="174" y="186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2" y="10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" name="Google Shape;1401;p5"/>
            <p:cNvSpPr/>
            <p:nvPr/>
          </p:nvSpPr>
          <p:spPr>
            <a:xfrm>
              <a:off x="4355475" y="31361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70" y="1"/>
                  </a:moveTo>
                  <a:cubicBezTo>
                    <a:pt x="17" y="33"/>
                    <a:pt x="0" y="87"/>
                    <a:pt x="17" y="137"/>
                  </a:cubicBezTo>
                  <a:cubicBezTo>
                    <a:pt x="34" y="181"/>
                    <a:pt x="82" y="211"/>
                    <a:pt x="128" y="211"/>
                  </a:cubicBezTo>
                  <a:cubicBezTo>
                    <a:pt x="138" y="211"/>
                    <a:pt x="147" y="210"/>
                    <a:pt x="157" y="207"/>
                  </a:cubicBezTo>
                  <a:cubicBezTo>
                    <a:pt x="173" y="190"/>
                    <a:pt x="190" y="190"/>
                    <a:pt x="190" y="170"/>
                  </a:cubicBezTo>
                  <a:cubicBezTo>
                    <a:pt x="223" y="137"/>
                    <a:pt x="223" y="104"/>
                    <a:pt x="206" y="66"/>
                  </a:cubicBezTo>
                  <a:cubicBezTo>
                    <a:pt x="190" y="33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" name="Google Shape;1402;p5"/>
            <p:cNvSpPr/>
            <p:nvPr/>
          </p:nvSpPr>
          <p:spPr>
            <a:xfrm>
              <a:off x="4340000" y="31696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41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53"/>
                    <a:pt x="17" y="153"/>
                    <a:pt x="38" y="169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20" y="207"/>
                    <a:pt x="157" y="207"/>
                    <a:pt x="174" y="190"/>
                  </a:cubicBezTo>
                  <a:cubicBezTo>
                    <a:pt x="207" y="169"/>
                    <a:pt x="207" y="153"/>
                    <a:pt x="223" y="120"/>
                  </a:cubicBezTo>
                  <a:cubicBezTo>
                    <a:pt x="223" y="104"/>
                    <a:pt x="223" y="66"/>
                    <a:pt x="207" y="50"/>
                  </a:cubicBezTo>
                  <a:cubicBezTo>
                    <a:pt x="190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" name="Google Shape;1403;p5"/>
            <p:cNvSpPr/>
            <p:nvPr/>
          </p:nvSpPr>
          <p:spPr>
            <a:xfrm>
              <a:off x="4345575" y="312695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07" y="1"/>
                  </a:moveTo>
                  <a:cubicBezTo>
                    <a:pt x="78" y="1"/>
                    <a:pt x="49" y="14"/>
                    <a:pt x="21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21" y="147"/>
                  </a:cubicBezTo>
                  <a:cubicBezTo>
                    <a:pt x="21" y="163"/>
                    <a:pt x="38" y="163"/>
                    <a:pt x="38" y="180"/>
                  </a:cubicBezTo>
                  <a:cubicBezTo>
                    <a:pt x="61" y="192"/>
                    <a:pt x="76" y="203"/>
                    <a:pt x="96" y="203"/>
                  </a:cubicBezTo>
                  <a:cubicBezTo>
                    <a:pt x="104" y="203"/>
                    <a:pt x="113" y="201"/>
                    <a:pt x="124" y="196"/>
                  </a:cubicBezTo>
                  <a:cubicBezTo>
                    <a:pt x="157" y="196"/>
                    <a:pt x="174" y="180"/>
                    <a:pt x="190" y="163"/>
                  </a:cubicBezTo>
                  <a:cubicBezTo>
                    <a:pt x="207" y="147"/>
                    <a:pt x="22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" name="Google Shape;1404;p5"/>
            <p:cNvSpPr/>
            <p:nvPr/>
          </p:nvSpPr>
          <p:spPr>
            <a:xfrm>
              <a:off x="4344325" y="313905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5" y="1"/>
                  </a:moveTo>
                  <a:cubicBezTo>
                    <a:pt x="94" y="1"/>
                    <a:pt x="83" y="2"/>
                    <a:pt x="71" y="5"/>
                  </a:cubicBezTo>
                  <a:cubicBezTo>
                    <a:pt x="17" y="38"/>
                    <a:pt x="1" y="92"/>
                    <a:pt x="17" y="141"/>
                  </a:cubicBezTo>
                  <a:cubicBezTo>
                    <a:pt x="17" y="158"/>
                    <a:pt x="34" y="178"/>
                    <a:pt x="34" y="178"/>
                  </a:cubicBezTo>
                  <a:cubicBezTo>
                    <a:pt x="61" y="202"/>
                    <a:pt x="95" y="218"/>
                    <a:pt x="124" y="218"/>
                  </a:cubicBezTo>
                  <a:cubicBezTo>
                    <a:pt x="135" y="218"/>
                    <a:pt x="145" y="216"/>
                    <a:pt x="154" y="211"/>
                  </a:cubicBezTo>
                  <a:cubicBezTo>
                    <a:pt x="191" y="195"/>
                    <a:pt x="224" y="158"/>
                    <a:pt x="224" y="125"/>
                  </a:cubicBezTo>
                  <a:cubicBezTo>
                    <a:pt x="224" y="108"/>
                    <a:pt x="224" y="92"/>
                    <a:pt x="207" y="75"/>
                  </a:cubicBezTo>
                  <a:cubicBezTo>
                    <a:pt x="194" y="31"/>
                    <a:pt x="155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" name="Google Shape;1405;p5"/>
            <p:cNvSpPr/>
            <p:nvPr/>
          </p:nvSpPr>
          <p:spPr>
            <a:xfrm>
              <a:off x="4350325" y="31777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87" y="1"/>
                  </a:moveTo>
                  <a:cubicBezTo>
                    <a:pt x="37" y="1"/>
                    <a:pt x="0" y="34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7" y="195"/>
                    <a:pt x="54" y="195"/>
                    <a:pt x="87" y="211"/>
                  </a:cubicBezTo>
                  <a:cubicBezTo>
                    <a:pt x="120" y="211"/>
                    <a:pt x="140" y="195"/>
                    <a:pt x="157" y="195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06" y="92"/>
                    <a:pt x="206" y="55"/>
                    <a:pt x="190" y="38"/>
                  </a:cubicBezTo>
                  <a:cubicBezTo>
                    <a:pt x="173" y="22"/>
                    <a:pt x="140" y="5"/>
                    <a:pt x="120" y="5"/>
                  </a:cubicBezTo>
                  <a:cubicBezTo>
                    <a:pt x="108" y="2"/>
                    <a:pt x="9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" name="Google Shape;1406;p5"/>
            <p:cNvSpPr/>
            <p:nvPr/>
          </p:nvSpPr>
          <p:spPr>
            <a:xfrm>
              <a:off x="4354650" y="31494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70" y="17"/>
                    <a:pt x="50" y="33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53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70" y="207"/>
                    <a:pt x="87" y="207"/>
                  </a:cubicBezTo>
                  <a:cubicBezTo>
                    <a:pt x="98" y="209"/>
                    <a:pt x="109" y="211"/>
                    <a:pt x="119" y="211"/>
                  </a:cubicBezTo>
                  <a:cubicBezTo>
                    <a:pt x="169" y="211"/>
                    <a:pt x="206" y="178"/>
                    <a:pt x="206" y="120"/>
                  </a:cubicBezTo>
                  <a:cubicBezTo>
                    <a:pt x="206" y="103"/>
                    <a:pt x="206" y="70"/>
                    <a:pt x="190" y="50"/>
                  </a:cubicBezTo>
                  <a:cubicBezTo>
                    <a:pt x="173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" name="Google Shape;1407;p5"/>
            <p:cNvSpPr/>
            <p:nvPr/>
          </p:nvSpPr>
          <p:spPr>
            <a:xfrm>
              <a:off x="4384750" y="3111225"/>
              <a:ext cx="1675" cy="4775"/>
            </a:xfrm>
            <a:custGeom>
              <a:avLst/>
              <a:gdLst/>
              <a:ahLst/>
              <a:cxnLst/>
              <a:rect l="l" t="t" r="r" b="b"/>
              <a:pathLst>
                <a:path w="67" h="191" extrusionOk="0">
                  <a:moveTo>
                    <a:pt x="66" y="1"/>
                  </a:moveTo>
                  <a:cubicBezTo>
                    <a:pt x="50" y="1"/>
                    <a:pt x="33" y="17"/>
                    <a:pt x="17" y="34"/>
                  </a:cubicBezTo>
                  <a:cubicBezTo>
                    <a:pt x="0" y="54"/>
                    <a:pt x="0" y="71"/>
                    <a:pt x="0" y="104"/>
                  </a:cubicBezTo>
                  <a:lnTo>
                    <a:pt x="0" y="120"/>
                  </a:lnTo>
                  <a:cubicBezTo>
                    <a:pt x="17" y="137"/>
                    <a:pt x="17" y="157"/>
                    <a:pt x="33" y="174"/>
                  </a:cubicBezTo>
                  <a:cubicBezTo>
                    <a:pt x="50" y="174"/>
                    <a:pt x="50" y="190"/>
                    <a:pt x="66" y="190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" name="Google Shape;1408;p5"/>
            <p:cNvSpPr/>
            <p:nvPr/>
          </p:nvSpPr>
          <p:spPr>
            <a:xfrm>
              <a:off x="4342175" y="3154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1"/>
                  </a:moveTo>
                  <a:cubicBezTo>
                    <a:pt x="70" y="1"/>
                    <a:pt x="0" y="33"/>
                    <a:pt x="0" y="87"/>
                  </a:cubicBezTo>
                  <a:lnTo>
                    <a:pt x="0" y="137"/>
                  </a:lnTo>
                  <a:cubicBezTo>
                    <a:pt x="17" y="174"/>
                    <a:pt x="54" y="207"/>
                    <a:pt x="87" y="207"/>
                  </a:cubicBezTo>
                  <a:cubicBezTo>
                    <a:pt x="94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7" y="120"/>
                  </a:cubicBezTo>
                  <a:cubicBezTo>
                    <a:pt x="207" y="87"/>
                    <a:pt x="207" y="71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" name="Google Shape;1409;p5"/>
            <p:cNvSpPr/>
            <p:nvPr/>
          </p:nvSpPr>
          <p:spPr>
            <a:xfrm>
              <a:off x="4091800" y="3146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4" y="153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67"/>
                    <a:pt x="207" y="34"/>
                  </a:cubicBezTo>
                  <a:cubicBezTo>
                    <a:pt x="191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" name="Google Shape;1410;p5"/>
            <p:cNvSpPr/>
            <p:nvPr/>
          </p:nvSpPr>
          <p:spPr>
            <a:xfrm>
              <a:off x="4082750" y="3201000"/>
              <a:ext cx="5675" cy="5175"/>
            </a:xfrm>
            <a:custGeom>
              <a:avLst/>
              <a:gdLst/>
              <a:ahLst/>
              <a:cxnLst/>
              <a:rect l="l" t="t" r="r" b="b"/>
              <a:pathLst>
                <a:path w="227" h="207" extrusionOk="0">
                  <a:moveTo>
                    <a:pt x="140" y="1"/>
                  </a:moveTo>
                  <a:cubicBezTo>
                    <a:pt x="70" y="1"/>
                    <a:pt x="21" y="34"/>
                    <a:pt x="21" y="87"/>
                  </a:cubicBezTo>
                  <a:cubicBezTo>
                    <a:pt x="0" y="104"/>
                    <a:pt x="21" y="120"/>
                    <a:pt x="21" y="137"/>
                  </a:cubicBezTo>
                  <a:cubicBezTo>
                    <a:pt x="21" y="153"/>
                    <a:pt x="21" y="153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24" y="207"/>
                    <a:pt x="157" y="207"/>
                    <a:pt x="173" y="190"/>
                  </a:cubicBezTo>
                  <a:cubicBezTo>
                    <a:pt x="206" y="174"/>
                    <a:pt x="206" y="153"/>
                    <a:pt x="227" y="120"/>
                  </a:cubicBezTo>
                  <a:cubicBezTo>
                    <a:pt x="227" y="104"/>
                    <a:pt x="227" y="71"/>
                    <a:pt x="206" y="50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" name="Google Shape;1411;p5"/>
            <p:cNvSpPr/>
            <p:nvPr/>
          </p:nvSpPr>
          <p:spPr>
            <a:xfrm>
              <a:off x="4088400" y="31596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3" y="0"/>
                  </a:moveTo>
                  <a:cubicBezTo>
                    <a:pt x="91" y="0"/>
                    <a:pt x="78" y="8"/>
                    <a:pt x="67" y="8"/>
                  </a:cubicBezTo>
                  <a:cubicBezTo>
                    <a:pt x="17" y="24"/>
                    <a:pt x="1" y="94"/>
                    <a:pt x="17" y="144"/>
                  </a:cubicBezTo>
                  <a:cubicBezTo>
                    <a:pt x="30" y="184"/>
                    <a:pt x="73" y="203"/>
                    <a:pt x="114" y="203"/>
                  </a:cubicBezTo>
                  <a:cubicBezTo>
                    <a:pt x="128" y="203"/>
                    <a:pt x="141" y="201"/>
                    <a:pt x="153" y="197"/>
                  </a:cubicBezTo>
                  <a:cubicBezTo>
                    <a:pt x="170" y="197"/>
                    <a:pt x="170" y="181"/>
                    <a:pt x="186" y="181"/>
                  </a:cubicBezTo>
                  <a:cubicBezTo>
                    <a:pt x="207" y="144"/>
                    <a:pt x="223" y="111"/>
                    <a:pt x="207" y="57"/>
                  </a:cubicBezTo>
                  <a:cubicBezTo>
                    <a:pt x="186" y="24"/>
                    <a:pt x="153" y="8"/>
                    <a:pt x="120" y="8"/>
                  </a:cubicBezTo>
                  <a:cubicBezTo>
                    <a:pt x="115" y="2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" name="Google Shape;1412;p5"/>
            <p:cNvSpPr/>
            <p:nvPr/>
          </p:nvSpPr>
          <p:spPr>
            <a:xfrm>
              <a:off x="4085325" y="318705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9" y="1"/>
                  </a:moveTo>
                  <a:cubicBezTo>
                    <a:pt x="68" y="1"/>
                    <a:pt x="39" y="14"/>
                    <a:pt x="21" y="43"/>
                  </a:cubicBezTo>
                  <a:cubicBezTo>
                    <a:pt x="0" y="60"/>
                    <a:pt x="0" y="76"/>
                    <a:pt x="0" y="114"/>
                  </a:cubicBezTo>
                  <a:lnTo>
                    <a:pt x="0" y="147"/>
                  </a:lnTo>
                  <a:lnTo>
                    <a:pt x="37" y="180"/>
                  </a:lnTo>
                  <a:cubicBezTo>
                    <a:pt x="49" y="191"/>
                    <a:pt x="68" y="205"/>
                    <a:pt x="92" y="205"/>
                  </a:cubicBezTo>
                  <a:cubicBezTo>
                    <a:pt x="102" y="205"/>
                    <a:pt x="113" y="202"/>
                    <a:pt x="124" y="196"/>
                  </a:cubicBezTo>
                  <a:cubicBezTo>
                    <a:pt x="140" y="196"/>
                    <a:pt x="173" y="180"/>
                    <a:pt x="190" y="163"/>
                  </a:cubicBezTo>
                  <a:cubicBezTo>
                    <a:pt x="206" y="147"/>
                    <a:pt x="206" y="114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51" y="10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" name="Google Shape;1413;p5"/>
            <p:cNvSpPr/>
            <p:nvPr/>
          </p:nvSpPr>
          <p:spPr>
            <a:xfrm>
              <a:off x="4203850" y="3232225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7" y="1"/>
                  </a:moveTo>
                  <a:cubicBezTo>
                    <a:pt x="55" y="1"/>
                    <a:pt x="18" y="34"/>
                    <a:pt x="0" y="92"/>
                  </a:cubicBezTo>
                  <a:cubicBezTo>
                    <a:pt x="0" y="108"/>
                    <a:pt x="0" y="125"/>
                    <a:pt x="21" y="141"/>
                  </a:cubicBezTo>
                  <a:lnTo>
                    <a:pt x="21" y="162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9" y="198"/>
                    <a:pt x="110" y="199"/>
                    <a:pt x="121" y="199"/>
                  </a:cubicBezTo>
                  <a:cubicBezTo>
                    <a:pt x="173" y="199"/>
                    <a:pt x="207" y="166"/>
                    <a:pt x="207" y="108"/>
                  </a:cubicBezTo>
                  <a:cubicBezTo>
                    <a:pt x="227" y="92"/>
                    <a:pt x="207" y="59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" name="Google Shape;1414;p5"/>
            <p:cNvSpPr/>
            <p:nvPr/>
          </p:nvSpPr>
          <p:spPr>
            <a:xfrm>
              <a:off x="4098200" y="31784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93" y="0"/>
                  </a:moveTo>
                  <a:cubicBezTo>
                    <a:pt x="69" y="0"/>
                    <a:pt x="49" y="12"/>
                    <a:pt x="38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cubicBezTo>
                    <a:pt x="38" y="180"/>
                    <a:pt x="54" y="197"/>
                    <a:pt x="104" y="197"/>
                  </a:cubicBezTo>
                  <a:cubicBezTo>
                    <a:pt x="113" y="200"/>
                    <a:pt x="122" y="201"/>
                    <a:pt x="130" y="201"/>
                  </a:cubicBezTo>
                  <a:cubicBezTo>
                    <a:pt x="173" y="201"/>
                    <a:pt x="210" y="168"/>
                    <a:pt x="227" y="110"/>
                  </a:cubicBezTo>
                  <a:cubicBezTo>
                    <a:pt x="227" y="94"/>
                    <a:pt x="207" y="61"/>
                    <a:pt x="190" y="44"/>
                  </a:cubicBezTo>
                  <a:cubicBezTo>
                    <a:pt x="174" y="24"/>
                    <a:pt x="157" y="7"/>
                    <a:pt x="124" y="7"/>
                  </a:cubicBezTo>
                  <a:cubicBezTo>
                    <a:pt x="113" y="2"/>
                    <a:pt x="103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" name="Google Shape;1415;p5"/>
            <p:cNvSpPr/>
            <p:nvPr/>
          </p:nvSpPr>
          <p:spPr>
            <a:xfrm>
              <a:off x="4096950" y="31944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2" y="0"/>
                  </a:moveTo>
                  <a:cubicBezTo>
                    <a:pt x="58" y="0"/>
                    <a:pt x="15" y="46"/>
                    <a:pt x="1" y="90"/>
                  </a:cubicBezTo>
                  <a:lnTo>
                    <a:pt x="1" y="143"/>
                  </a:lnTo>
                  <a:cubicBezTo>
                    <a:pt x="17" y="143"/>
                    <a:pt x="17" y="160"/>
                    <a:pt x="17" y="160"/>
                  </a:cubicBezTo>
                  <a:cubicBezTo>
                    <a:pt x="34" y="193"/>
                    <a:pt x="71" y="193"/>
                    <a:pt x="88" y="209"/>
                  </a:cubicBezTo>
                  <a:cubicBezTo>
                    <a:pt x="13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1" y="40"/>
                  </a:cubicBezTo>
                  <a:cubicBezTo>
                    <a:pt x="174" y="24"/>
                    <a:pt x="154" y="3"/>
                    <a:pt x="121" y="3"/>
                  </a:cubicBezTo>
                  <a:cubicBezTo>
                    <a:pt x="114" y="1"/>
                    <a:pt x="108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" name="Google Shape;1416;p5"/>
            <p:cNvSpPr/>
            <p:nvPr/>
          </p:nvSpPr>
          <p:spPr>
            <a:xfrm>
              <a:off x="4095200" y="32083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104" y="1"/>
                    <a:pt x="71" y="17"/>
                    <a:pt x="55" y="17"/>
                  </a:cubicBezTo>
                  <a:cubicBezTo>
                    <a:pt x="38" y="34"/>
                    <a:pt x="17" y="67"/>
                    <a:pt x="1" y="87"/>
                  </a:cubicBezTo>
                  <a:cubicBezTo>
                    <a:pt x="1" y="104"/>
                    <a:pt x="1" y="137"/>
                    <a:pt x="17" y="137"/>
                  </a:cubicBezTo>
                  <a:cubicBezTo>
                    <a:pt x="17" y="153"/>
                    <a:pt x="17" y="153"/>
                    <a:pt x="38" y="170"/>
                  </a:cubicBezTo>
                  <a:cubicBezTo>
                    <a:pt x="55" y="190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70" y="210"/>
                    <a:pt x="209" y="163"/>
                    <a:pt x="224" y="120"/>
                  </a:cubicBezTo>
                  <a:cubicBezTo>
                    <a:pt x="224" y="104"/>
                    <a:pt x="207" y="67"/>
                    <a:pt x="191" y="50"/>
                  </a:cubicBezTo>
                  <a:cubicBezTo>
                    <a:pt x="174" y="17"/>
                    <a:pt x="158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" name="Google Shape;1417;p5"/>
            <p:cNvSpPr/>
            <p:nvPr/>
          </p:nvSpPr>
          <p:spPr>
            <a:xfrm>
              <a:off x="3986575" y="3045575"/>
              <a:ext cx="1775" cy="4250"/>
            </a:xfrm>
            <a:custGeom>
              <a:avLst/>
              <a:gdLst/>
              <a:ahLst/>
              <a:cxnLst/>
              <a:rect l="l" t="t" r="r" b="b"/>
              <a:pathLst>
                <a:path w="71" h="170" extrusionOk="0">
                  <a:moveTo>
                    <a:pt x="17" y="0"/>
                  </a:moveTo>
                  <a:cubicBezTo>
                    <a:pt x="0" y="50"/>
                    <a:pt x="0" y="120"/>
                    <a:pt x="0" y="170"/>
                  </a:cubicBezTo>
                  <a:cubicBezTo>
                    <a:pt x="54" y="153"/>
                    <a:pt x="70" y="104"/>
                    <a:pt x="54" y="50"/>
                  </a:cubicBezTo>
                  <a:cubicBezTo>
                    <a:pt x="33" y="33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" name="Google Shape;1418;p5"/>
            <p:cNvSpPr/>
            <p:nvPr/>
          </p:nvSpPr>
          <p:spPr>
            <a:xfrm>
              <a:off x="4174675" y="2942925"/>
              <a:ext cx="5600" cy="4850"/>
            </a:xfrm>
            <a:custGeom>
              <a:avLst/>
              <a:gdLst/>
              <a:ahLst/>
              <a:cxnLst/>
              <a:rect l="l" t="t" r="r" b="b"/>
              <a:pathLst>
                <a:path w="224" h="194" extrusionOk="0">
                  <a:moveTo>
                    <a:pt x="87" y="0"/>
                  </a:moveTo>
                  <a:cubicBezTo>
                    <a:pt x="71" y="0"/>
                    <a:pt x="54" y="0"/>
                    <a:pt x="54" y="17"/>
                  </a:cubicBezTo>
                  <a:cubicBezTo>
                    <a:pt x="34" y="33"/>
                    <a:pt x="17" y="50"/>
                    <a:pt x="17" y="66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36"/>
                    <a:pt x="17" y="153"/>
                    <a:pt x="34" y="153"/>
                  </a:cubicBezTo>
                  <a:cubicBezTo>
                    <a:pt x="54" y="169"/>
                    <a:pt x="71" y="190"/>
                    <a:pt x="104" y="190"/>
                  </a:cubicBezTo>
                  <a:cubicBezTo>
                    <a:pt x="112" y="192"/>
                    <a:pt x="121" y="194"/>
                    <a:pt x="129" y="194"/>
                  </a:cubicBezTo>
                  <a:cubicBezTo>
                    <a:pt x="172" y="194"/>
                    <a:pt x="209" y="159"/>
                    <a:pt x="223" y="103"/>
                  </a:cubicBezTo>
                  <a:cubicBezTo>
                    <a:pt x="223" y="87"/>
                    <a:pt x="223" y="50"/>
                    <a:pt x="207" y="33"/>
                  </a:cubicBezTo>
                  <a:lnTo>
                    <a:pt x="190" y="33"/>
                  </a:lnTo>
                  <a:cubicBezTo>
                    <a:pt x="157" y="17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" name="Google Shape;1419;p5"/>
            <p:cNvSpPr/>
            <p:nvPr/>
          </p:nvSpPr>
          <p:spPr>
            <a:xfrm>
              <a:off x="4162625" y="2939000"/>
              <a:ext cx="3925" cy="1525"/>
            </a:xfrm>
            <a:custGeom>
              <a:avLst/>
              <a:gdLst/>
              <a:ahLst/>
              <a:cxnLst/>
              <a:rect l="l" t="t" r="r" b="b"/>
              <a:pathLst>
                <a:path w="157" h="61" extrusionOk="0">
                  <a:moveTo>
                    <a:pt x="0" y="0"/>
                  </a:moveTo>
                  <a:lnTo>
                    <a:pt x="21" y="17"/>
                  </a:lnTo>
                  <a:cubicBezTo>
                    <a:pt x="37" y="38"/>
                    <a:pt x="54" y="54"/>
                    <a:pt x="87" y="54"/>
                  </a:cubicBezTo>
                  <a:cubicBezTo>
                    <a:pt x="92" y="59"/>
                    <a:pt x="98" y="61"/>
                    <a:pt x="106" y="61"/>
                  </a:cubicBezTo>
                  <a:cubicBezTo>
                    <a:pt x="123" y="61"/>
                    <a:pt x="145" y="49"/>
                    <a:pt x="157" y="38"/>
                  </a:cubicBezTo>
                  <a:cubicBezTo>
                    <a:pt x="103" y="17"/>
                    <a:pt x="54" y="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" name="Google Shape;1420;p5"/>
            <p:cNvSpPr/>
            <p:nvPr/>
          </p:nvSpPr>
          <p:spPr>
            <a:xfrm>
              <a:off x="4198275" y="2951050"/>
              <a:ext cx="4775" cy="3025"/>
            </a:xfrm>
            <a:custGeom>
              <a:avLst/>
              <a:gdLst/>
              <a:ahLst/>
              <a:cxnLst/>
              <a:rect l="l" t="t" r="r" b="b"/>
              <a:pathLst>
                <a:path w="191" h="121" extrusionOk="0">
                  <a:moveTo>
                    <a:pt x="1" y="1"/>
                  </a:moveTo>
                  <a:cubicBezTo>
                    <a:pt x="1" y="17"/>
                    <a:pt x="1" y="34"/>
                    <a:pt x="17" y="50"/>
                  </a:cubicBezTo>
                  <a:lnTo>
                    <a:pt x="17" y="71"/>
                  </a:lnTo>
                  <a:cubicBezTo>
                    <a:pt x="38" y="104"/>
                    <a:pt x="71" y="104"/>
                    <a:pt x="87" y="120"/>
                  </a:cubicBezTo>
                  <a:cubicBezTo>
                    <a:pt x="141" y="120"/>
                    <a:pt x="174" y="104"/>
                    <a:pt x="190" y="87"/>
                  </a:cubicBezTo>
                  <a:cubicBezTo>
                    <a:pt x="141" y="50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" name="Google Shape;1421;p5"/>
            <p:cNvSpPr/>
            <p:nvPr/>
          </p:nvSpPr>
          <p:spPr>
            <a:xfrm>
              <a:off x="4099950" y="2932600"/>
              <a:ext cx="5600" cy="4025"/>
            </a:xfrm>
            <a:custGeom>
              <a:avLst/>
              <a:gdLst/>
              <a:ahLst/>
              <a:cxnLst/>
              <a:rect l="l" t="t" r="r" b="b"/>
              <a:pathLst>
                <a:path w="224" h="161" extrusionOk="0">
                  <a:moveTo>
                    <a:pt x="207" y="1"/>
                  </a:moveTo>
                  <a:cubicBezTo>
                    <a:pt x="137" y="1"/>
                    <a:pt x="87" y="17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" y="87"/>
                    <a:pt x="17" y="87"/>
                    <a:pt x="17" y="104"/>
                  </a:cubicBezTo>
                  <a:cubicBezTo>
                    <a:pt x="17" y="120"/>
                    <a:pt x="34" y="137"/>
                    <a:pt x="54" y="137"/>
                  </a:cubicBezTo>
                  <a:cubicBezTo>
                    <a:pt x="66" y="149"/>
                    <a:pt x="86" y="160"/>
                    <a:pt x="102" y="160"/>
                  </a:cubicBezTo>
                  <a:cubicBezTo>
                    <a:pt x="109" y="160"/>
                    <a:pt x="115" y="158"/>
                    <a:pt x="120" y="153"/>
                  </a:cubicBezTo>
                  <a:cubicBezTo>
                    <a:pt x="157" y="153"/>
                    <a:pt x="174" y="153"/>
                    <a:pt x="190" y="120"/>
                  </a:cubicBezTo>
                  <a:cubicBezTo>
                    <a:pt x="207" y="104"/>
                    <a:pt x="223" y="67"/>
                    <a:pt x="223" y="50"/>
                  </a:cubicBezTo>
                  <a:cubicBezTo>
                    <a:pt x="207" y="34"/>
                    <a:pt x="207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" name="Google Shape;1422;p5"/>
            <p:cNvSpPr/>
            <p:nvPr/>
          </p:nvSpPr>
          <p:spPr>
            <a:xfrm>
              <a:off x="4049750" y="3188525"/>
              <a:ext cx="4250" cy="4375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50" y="1"/>
                    <a:pt x="17" y="1"/>
                    <a:pt x="1" y="34"/>
                  </a:cubicBezTo>
                  <a:cubicBezTo>
                    <a:pt x="50" y="71"/>
                    <a:pt x="104" y="121"/>
                    <a:pt x="153" y="174"/>
                  </a:cubicBezTo>
                  <a:cubicBezTo>
                    <a:pt x="170" y="158"/>
                    <a:pt x="170" y="137"/>
                    <a:pt x="170" y="121"/>
                  </a:cubicBezTo>
                  <a:cubicBezTo>
                    <a:pt x="170" y="88"/>
                    <a:pt x="170" y="71"/>
                    <a:pt x="153" y="34"/>
                  </a:cubicBezTo>
                  <a:cubicBezTo>
                    <a:pt x="137" y="17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" name="Google Shape;1423;p5"/>
            <p:cNvSpPr/>
            <p:nvPr/>
          </p:nvSpPr>
          <p:spPr>
            <a:xfrm>
              <a:off x="4071600" y="320697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" y="1"/>
                  </a:moveTo>
                  <a:cubicBezTo>
                    <a:pt x="54" y="38"/>
                    <a:pt x="87" y="71"/>
                    <a:pt x="120" y="88"/>
                  </a:cubicBezTo>
                  <a:cubicBezTo>
                    <a:pt x="120" y="71"/>
                    <a:pt x="104" y="55"/>
                    <a:pt x="87" y="38"/>
                  </a:cubicBezTo>
                  <a:cubicBezTo>
                    <a:pt x="71" y="17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" name="Google Shape;1424;p5"/>
            <p:cNvSpPr/>
            <p:nvPr/>
          </p:nvSpPr>
          <p:spPr>
            <a:xfrm>
              <a:off x="4007175" y="3139175"/>
              <a:ext cx="3025" cy="3825"/>
            </a:xfrm>
            <a:custGeom>
              <a:avLst/>
              <a:gdLst/>
              <a:ahLst/>
              <a:cxnLst/>
              <a:rect l="l" t="t" r="r" b="b"/>
              <a:pathLst>
                <a:path w="121" h="153" extrusionOk="0">
                  <a:moveTo>
                    <a:pt x="1" y="0"/>
                  </a:moveTo>
                  <a:cubicBezTo>
                    <a:pt x="34" y="50"/>
                    <a:pt x="71" y="103"/>
                    <a:pt x="104" y="153"/>
                  </a:cubicBezTo>
                  <a:cubicBezTo>
                    <a:pt x="121" y="136"/>
                    <a:pt x="121" y="103"/>
                    <a:pt x="121" y="70"/>
                  </a:cubicBezTo>
                  <a:cubicBezTo>
                    <a:pt x="104" y="17"/>
                    <a:pt x="5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" name="Google Shape;1425;p5"/>
            <p:cNvSpPr/>
            <p:nvPr/>
          </p:nvSpPr>
          <p:spPr>
            <a:xfrm>
              <a:off x="4208600" y="2956200"/>
              <a:ext cx="5575" cy="4525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37" y="1"/>
                  </a:moveTo>
                  <a:cubicBezTo>
                    <a:pt x="17" y="34"/>
                    <a:pt x="0" y="71"/>
                    <a:pt x="17" y="104"/>
                  </a:cubicBezTo>
                  <a:cubicBezTo>
                    <a:pt x="37" y="120"/>
                    <a:pt x="37" y="137"/>
                    <a:pt x="54" y="153"/>
                  </a:cubicBezTo>
                  <a:cubicBezTo>
                    <a:pt x="65" y="168"/>
                    <a:pt x="94" y="181"/>
                    <a:pt x="123" y="181"/>
                  </a:cubicBezTo>
                  <a:cubicBezTo>
                    <a:pt x="135" y="181"/>
                    <a:pt x="146" y="179"/>
                    <a:pt x="157" y="174"/>
                  </a:cubicBezTo>
                  <a:cubicBezTo>
                    <a:pt x="190" y="153"/>
                    <a:pt x="206" y="137"/>
                    <a:pt x="223" y="104"/>
                  </a:cubicBezTo>
                  <a:cubicBezTo>
                    <a:pt x="157" y="71"/>
                    <a:pt x="103" y="34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" name="Google Shape;1426;p5"/>
            <p:cNvSpPr/>
            <p:nvPr/>
          </p:nvSpPr>
          <p:spPr>
            <a:xfrm>
              <a:off x="4356800" y="32259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67"/>
                    <a:pt x="1" y="83"/>
                    <a:pt x="1" y="120"/>
                  </a:cubicBezTo>
                  <a:cubicBezTo>
                    <a:pt x="1" y="120"/>
                    <a:pt x="1" y="137"/>
                    <a:pt x="17" y="137"/>
                  </a:cubicBezTo>
                  <a:cubicBezTo>
                    <a:pt x="17" y="153"/>
                    <a:pt x="34" y="170"/>
                    <a:pt x="34" y="186"/>
                  </a:cubicBezTo>
                  <a:cubicBezTo>
                    <a:pt x="55" y="201"/>
                    <a:pt x="78" y="207"/>
                    <a:pt x="100" y="207"/>
                  </a:cubicBezTo>
                  <a:cubicBezTo>
                    <a:pt x="135" y="207"/>
                    <a:pt x="168" y="192"/>
                    <a:pt x="190" y="170"/>
                  </a:cubicBezTo>
                  <a:cubicBezTo>
                    <a:pt x="207" y="153"/>
                    <a:pt x="223" y="120"/>
                    <a:pt x="207" y="83"/>
                  </a:cubicBezTo>
                  <a:cubicBezTo>
                    <a:pt x="207" y="67"/>
                    <a:pt x="190" y="34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" name="Google Shape;1427;p5"/>
            <p:cNvSpPr/>
            <p:nvPr/>
          </p:nvSpPr>
          <p:spPr>
            <a:xfrm>
              <a:off x="4343000" y="3233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4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40"/>
                  </a:lnTo>
                  <a:cubicBezTo>
                    <a:pt x="0" y="157"/>
                    <a:pt x="21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95" y="209"/>
                    <a:pt x="103" y="211"/>
                    <a:pt x="112" y="211"/>
                  </a:cubicBezTo>
                  <a:cubicBezTo>
                    <a:pt x="159" y="211"/>
                    <a:pt x="207" y="166"/>
                    <a:pt x="207" y="124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21"/>
                    <a:pt x="157" y="21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" name="Google Shape;1428;p5"/>
            <p:cNvSpPr/>
            <p:nvPr/>
          </p:nvSpPr>
          <p:spPr>
            <a:xfrm>
              <a:off x="4343925" y="32194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20"/>
                  </a:ln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" name="Google Shape;1429;p5"/>
            <p:cNvSpPr/>
            <p:nvPr/>
          </p:nvSpPr>
          <p:spPr>
            <a:xfrm>
              <a:off x="4360200" y="3201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57"/>
                    <a:pt x="17" y="157"/>
                    <a:pt x="34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8" y="206"/>
                    <a:pt x="174" y="190"/>
                  </a:cubicBezTo>
                  <a:cubicBezTo>
                    <a:pt x="207" y="173"/>
                    <a:pt x="207" y="157"/>
                    <a:pt x="224" y="120"/>
                  </a:cubicBezTo>
                  <a:cubicBezTo>
                    <a:pt x="224" y="87"/>
                    <a:pt x="224" y="70"/>
                    <a:pt x="207" y="54"/>
                  </a:cubicBezTo>
                  <a:cubicBezTo>
                    <a:pt x="191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" name="Google Shape;1430;p5"/>
            <p:cNvSpPr/>
            <p:nvPr/>
          </p:nvSpPr>
          <p:spPr>
            <a:xfrm>
              <a:off x="4338350" y="32451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1" y="0"/>
                  </a:moveTo>
                  <a:cubicBezTo>
                    <a:pt x="102" y="0"/>
                    <a:pt x="93" y="2"/>
                    <a:pt x="83" y="5"/>
                  </a:cubicBezTo>
                  <a:cubicBezTo>
                    <a:pt x="17" y="38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4"/>
                    <a:pt x="153" y="211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0"/>
                    <a:pt x="15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" name="Google Shape;1431;p5"/>
            <p:cNvSpPr/>
            <p:nvPr/>
          </p:nvSpPr>
          <p:spPr>
            <a:xfrm>
              <a:off x="4334450" y="31958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6" y="120"/>
                  </a:cubicBezTo>
                  <a:cubicBezTo>
                    <a:pt x="206" y="87"/>
                    <a:pt x="206" y="71"/>
                    <a:pt x="190" y="50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" name="Google Shape;1432;p5"/>
            <p:cNvSpPr/>
            <p:nvPr/>
          </p:nvSpPr>
          <p:spPr>
            <a:xfrm>
              <a:off x="4312600" y="32537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3" y="1"/>
                    <a:pt x="50" y="1"/>
                    <a:pt x="17" y="38"/>
                  </a:cubicBezTo>
                  <a:cubicBezTo>
                    <a:pt x="17" y="54"/>
                    <a:pt x="0" y="71"/>
                    <a:pt x="0" y="87"/>
                  </a:cubicBezTo>
                  <a:lnTo>
                    <a:pt x="0" y="141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153" y="207"/>
                    <a:pt x="186" y="174"/>
                    <a:pt x="206" y="124"/>
                  </a:cubicBezTo>
                  <a:cubicBezTo>
                    <a:pt x="206" y="87"/>
                    <a:pt x="206" y="71"/>
                    <a:pt x="186" y="38"/>
                  </a:cubicBezTo>
                  <a:cubicBezTo>
                    <a:pt x="169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" name="Google Shape;1433;p5"/>
            <p:cNvSpPr/>
            <p:nvPr/>
          </p:nvSpPr>
          <p:spPr>
            <a:xfrm>
              <a:off x="4350325" y="31937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03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7"/>
                    <a:pt x="37" y="173"/>
                    <a:pt x="37" y="190"/>
                  </a:cubicBezTo>
                  <a:cubicBezTo>
                    <a:pt x="56" y="202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3" y="120"/>
                    <a:pt x="223" y="54"/>
                    <a:pt x="173" y="17"/>
                  </a:cubicBez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" name="Google Shape;1434;p5"/>
            <p:cNvSpPr/>
            <p:nvPr/>
          </p:nvSpPr>
          <p:spPr>
            <a:xfrm>
              <a:off x="4336600" y="3183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3" y="0"/>
                  </a:moveTo>
                  <a:cubicBezTo>
                    <a:pt x="84" y="0"/>
                    <a:pt x="55" y="13"/>
                    <a:pt x="34" y="43"/>
                  </a:cubicBezTo>
                  <a:cubicBezTo>
                    <a:pt x="17" y="60"/>
                    <a:pt x="1" y="93"/>
                    <a:pt x="1" y="109"/>
                  </a:cubicBezTo>
                  <a:cubicBezTo>
                    <a:pt x="1" y="126"/>
                    <a:pt x="17" y="146"/>
                    <a:pt x="17" y="146"/>
                  </a:cubicBezTo>
                  <a:cubicBezTo>
                    <a:pt x="17" y="163"/>
                    <a:pt x="34" y="179"/>
                    <a:pt x="50" y="179"/>
                  </a:cubicBezTo>
                  <a:cubicBezTo>
                    <a:pt x="67" y="202"/>
                    <a:pt x="90" y="211"/>
                    <a:pt x="113" y="211"/>
                  </a:cubicBezTo>
                  <a:cubicBezTo>
                    <a:pt x="141" y="211"/>
                    <a:pt x="170" y="198"/>
                    <a:pt x="190" y="179"/>
                  </a:cubicBezTo>
                  <a:cubicBezTo>
                    <a:pt x="207" y="146"/>
                    <a:pt x="223" y="126"/>
                    <a:pt x="223" y="93"/>
                  </a:cubicBezTo>
                  <a:cubicBezTo>
                    <a:pt x="207" y="76"/>
                    <a:pt x="207" y="43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" name="Google Shape;1435;p5"/>
            <p:cNvSpPr/>
            <p:nvPr/>
          </p:nvSpPr>
          <p:spPr>
            <a:xfrm>
              <a:off x="4354650" y="32392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lnTo>
                    <a:pt x="17" y="169"/>
                  </a:lnTo>
                  <a:cubicBezTo>
                    <a:pt x="33" y="190"/>
                    <a:pt x="70" y="207"/>
                    <a:pt x="87" y="207"/>
                  </a:cubicBezTo>
                  <a:lnTo>
                    <a:pt x="153" y="207"/>
                  </a:lnTo>
                  <a:cubicBezTo>
                    <a:pt x="173" y="190"/>
                    <a:pt x="190" y="169"/>
                    <a:pt x="206" y="153"/>
                  </a:cubicBezTo>
                  <a:lnTo>
                    <a:pt x="206" y="120"/>
                  </a:lnTo>
                  <a:cubicBezTo>
                    <a:pt x="223" y="66"/>
                    <a:pt x="190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" name="Google Shape;1436;p5"/>
            <p:cNvSpPr/>
            <p:nvPr/>
          </p:nvSpPr>
          <p:spPr>
            <a:xfrm>
              <a:off x="4345150" y="32055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3" y="1"/>
                  </a:moveTo>
                  <a:cubicBezTo>
                    <a:pt x="86" y="1"/>
                    <a:pt x="66" y="12"/>
                    <a:pt x="55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1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8" y="177"/>
                    <a:pt x="71" y="197"/>
                    <a:pt x="88" y="197"/>
                  </a:cubicBezTo>
                  <a:cubicBezTo>
                    <a:pt x="99" y="200"/>
                    <a:pt x="109" y="201"/>
                    <a:pt x="119" y="201"/>
                  </a:cubicBezTo>
                  <a:cubicBezTo>
                    <a:pt x="172" y="201"/>
                    <a:pt x="207" y="166"/>
                    <a:pt x="207" y="111"/>
                  </a:cubicBezTo>
                  <a:cubicBezTo>
                    <a:pt x="224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1" y="7"/>
                  </a:cubicBezTo>
                  <a:cubicBezTo>
                    <a:pt x="116" y="3"/>
                    <a:pt x="109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" name="Google Shape;1437;p5"/>
            <p:cNvSpPr/>
            <p:nvPr/>
          </p:nvSpPr>
          <p:spPr>
            <a:xfrm>
              <a:off x="4321150" y="31974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6" y="1"/>
                  </a:moveTo>
                  <a:cubicBezTo>
                    <a:pt x="106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3"/>
                    <a:pt x="153" y="192"/>
                  </a:cubicBezTo>
                  <a:cubicBezTo>
                    <a:pt x="206" y="176"/>
                    <a:pt x="239" y="126"/>
                    <a:pt x="223" y="73"/>
                  </a:cubicBezTo>
                  <a:cubicBezTo>
                    <a:pt x="196" y="33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" name="Google Shape;1438;p5"/>
            <p:cNvSpPr/>
            <p:nvPr/>
          </p:nvSpPr>
          <p:spPr>
            <a:xfrm>
              <a:off x="4316400" y="3228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2" y="1"/>
                  </a:moveTo>
                  <a:cubicBezTo>
                    <a:pt x="98" y="1"/>
                    <a:pt x="84" y="3"/>
                    <a:pt x="71" y="9"/>
                  </a:cubicBezTo>
                  <a:cubicBezTo>
                    <a:pt x="17" y="25"/>
                    <a:pt x="1" y="91"/>
                    <a:pt x="17" y="145"/>
                  </a:cubicBezTo>
                  <a:cubicBezTo>
                    <a:pt x="17" y="161"/>
                    <a:pt x="34" y="161"/>
                    <a:pt x="34" y="178"/>
                  </a:cubicBezTo>
                  <a:cubicBezTo>
                    <a:pt x="55" y="199"/>
                    <a:pt x="75" y="208"/>
                    <a:pt x="98" y="208"/>
                  </a:cubicBezTo>
                  <a:cubicBezTo>
                    <a:pt x="115" y="208"/>
                    <a:pt x="134" y="203"/>
                    <a:pt x="157" y="194"/>
                  </a:cubicBezTo>
                  <a:cubicBezTo>
                    <a:pt x="190" y="178"/>
                    <a:pt x="207" y="145"/>
                    <a:pt x="223" y="112"/>
                  </a:cubicBezTo>
                  <a:cubicBezTo>
                    <a:pt x="223" y="91"/>
                    <a:pt x="223" y="75"/>
                    <a:pt x="207" y="58"/>
                  </a:cubicBezTo>
                  <a:cubicBezTo>
                    <a:pt x="195" y="21"/>
                    <a:pt x="15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" name="Google Shape;1439;p5"/>
            <p:cNvSpPr/>
            <p:nvPr/>
          </p:nvSpPr>
          <p:spPr>
            <a:xfrm>
              <a:off x="4320325" y="321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3"/>
                    <a:pt x="0" y="90"/>
                  </a:cubicBezTo>
                  <a:lnTo>
                    <a:pt x="0" y="139"/>
                  </a:lnTo>
                  <a:cubicBezTo>
                    <a:pt x="17" y="139"/>
                    <a:pt x="17" y="156"/>
                    <a:pt x="17" y="156"/>
                  </a:cubicBezTo>
                  <a:cubicBezTo>
                    <a:pt x="33" y="193"/>
                    <a:pt x="66" y="193"/>
                    <a:pt x="83" y="209"/>
                  </a:cubicBezTo>
                  <a:cubicBezTo>
                    <a:pt x="136" y="209"/>
                    <a:pt x="206" y="176"/>
                    <a:pt x="206" y="123"/>
                  </a:cubicBezTo>
                  <a:cubicBezTo>
                    <a:pt x="206" y="90"/>
                    <a:pt x="206" y="73"/>
                    <a:pt x="186" y="36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" name="Google Shape;1440;p5"/>
            <p:cNvSpPr/>
            <p:nvPr/>
          </p:nvSpPr>
          <p:spPr>
            <a:xfrm>
              <a:off x="4314650" y="32420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5" y="0"/>
                  </a:moveTo>
                  <a:cubicBezTo>
                    <a:pt x="77" y="0"/>
                    <a:pt x="48" y="13"/>
                    <a:pt x="21" y="40"/>
                  </a:cubicBezTo>
                  <a:cubicBezTo>
                    <a:pt x="1" y="56"/>
                    <a:pt x="1" y="94"/>
                    <a:pt x="1" y="110"/>
                  </a:cubicBezTo>
                  <a:cubicBezTo>
                    <a:pt x="1" y="127"/>
                    <a:pt x="1" y="127"/>
                    <a:pt x="21" y="143"/>
                  </a:cubicBezTo>
                  <a:cubicBezTo>
                    <a:pt x="21" y="160"/>
                    <a:pt x="38" y="180"/>
                    <a:pt x="38" y="180"/>
                  </a:cubicBezTo>
                  <a:cubicBezTo>
                    <a:pt x="71" y="197"/>
                    <a:pt x="87" y="213"/>
                    <a:pt x="124" y="213"/>
                  </a:cubicBezTo>
                  <a:cubicBezTo>
                    <a:pt x="141" y="197"/>
                    <a:pt x="174" y="197"/>
                    <a:pt x="190" y="160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56"/>
                    <a:pt x="190" y="40"/>
                    <a:pt x="174" y="23"/>
                  </a:cubicBezTo>
                  <a:cubicBezTo>
                    <a:pt x="151" y="9"/>
                    <a:pt x="128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" name="Google Shape;1441;p5"/>
            <p:cNvSpPr/>
            <p:nvPr/>
          </p:nvSpPr>
          <p:spPr>
            <a:xfrm>
              <a:off x="4325475" y="32520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2" y="0"/>
                    <a:pt x="92" y="2"/>
                    <a:pt x="83" y="5"/>
                  </a:cubicBezTo>
                  <a:cubicBezTo>
                    <a:pt x="33" y="38"/>
                    <a:pt x="0" y="91"/>
                    <a:pt x="33" y="141"/>
                  </a:cubicBezTo>
                  <a:cubicBezTo>
                    <a:pt x="47" y="185"/>
                    <a:pt x="86" y="215"/>
                    <a:pt x="136" y="215"/>
                  </a:cubicBezTo>
                  <a:cubicBezTo>
                    <a:pt x="147" y="215"/>
                    <a:pt x="158" y="214"/>
                    <a:pt x="170" y="211"/>
                  </a:cubicBezTo>
                  <a:cubicBezTo>
                    <a:pt x="223" y="174"/>
                    <a:pt x="240" y="124"/>
                    <a:pt x="223" y="71"/>
                  </a:cubicBezTo>
                  <a:cubicBezTo>
                    <a:pt x="210" y="30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" name="Google Shape;1442;p5"/>
            <p:cNvSpPr/>
            <p:nvPr/>
          </p:nvSpPr>
          <p:spPr>
            <a:xfrm>
              <a:off x="4330625" y="32263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1" y="180"/>
                    <a:pt x="67" y="210"/>
                    <a:pt x="118" y="210"/>
                  </a:cubicBezTo>
                  <a:cubicBezTo>
                    <a:pt x="129" y="210"/>
                    <a:pt x="141" y="209"/>
                    <a:pt x="153" y="206"/>
                  </a:cubicBezTo>
                  <a:cubicBezTo>
                    <a:pt x="207" y="169"/>
                    <a:pt x="223" y="120"/>
                    <a:pt x="207" y="66"/>
                  </a:cubicBezTo>
                  <a:cubicBezTo>
                    <a:pt x="186" y="33"/>
                    <a:pt x="170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" name="Google Shape;1443;p5"/>
            <p:cNvSpPr/>
            <p:nvPr/>
          </p:nvSpPr>
          <p:spPr>
            <a:xfrm>
              <a:off x="4326300" y="3237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3" y="21"/>
                    <a:pt x="0" y="91"/>
                    <a:pt x="17" y="145"/>
                  </a:cubicBezTo>
                  <a:cubicBezTo>
                    <a:pt x="41" y="181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07" y="178"/>
                    <a:pt x="240" y="124"/>
                    <a:pt x="223" y="75"/>
                  </a:cubicBezTo>
                  <a:cubicBezTo>
                    <a:pt x="209" y="31"/>
                    <a:pt x="15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" name="Google Shape;1444;p5"/>
            <p:cNvSpPr/>
            <p:nvPr/>
          </p:nvSpPr>
          <p:spPr>
            <a:xfrm>
              <a:off x="4331450" y="320985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6" y="0"/>
                  </a:moveTo>
                  <a:cubicBezTo>
                    <a:pt x="64" y="0"/>
                    <a:pt x="35" y="13"/>
                    <a:pt x="17" y="43"/>
                  </a:cubicBezTo>
                  <a:cubicBezTo>
                    <a:pt x="1" y="59"/>
                    <a:pt x="1" y="76"/>
                    <a:pt x="1" y="109"/>
                  </a:cubicBezTo>
                  <a:lnTo>
                    <a:pt x="1" y="129"/>
                  </a:lnTo>
                  <a:cubicBezTo>
                    <a:pt x="17" y="146"/>
                    <a:pt x="17" y="162"/>
                    <a:pt x="34" y="179"/>
                  </a:cubicBezTo>
                  <a:cubicBezTo>
                    <a:pt x="58" y="193"/>
                    <a:pt x="84" y="202"/>
                    <a:pt x="110" y="202"/>
                  </a:cubicBezTo>
                  <a:cubicBezTo>
                    <a:pt x="141" y="202"/>
                    <a:pt x="170" y="189"/>
                    <a:pt x="190" y="162"/>
                  </a:cubicBezTo>
                  <a:cubicBezTo>
                    <a:pt x="223" y="109"/>
                    <a:pt x="223" y="59"/>
                    <a:pt x="174" y="26"/>
                  </a:cubicBezTo>
                  <a:cubicBezTo>
                    <a:pt x="149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" name="Google Shape;1445;p5"/>
            <p:cNvSpPr/>
            <p:nvPr/>
          </p:nvSpPr>
          <p:spPr>
            <a:xfrm>
              <a:off x="4357225" y="321287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2" y="0"/>
                  </a:moveTo>
                  <a:cubicBezTo>
                    <a:pt x="98" y="0"/>
                    <a:pt x="83" y="3"/>
                    <a:pt x="70" y="8"/>
                  </a:cubicBezTo>
                  <a:cubicBezTo>
                    <a:pt x="17" y="25"/>
                    <a:pt x="0" y="74"/>
                    <a:pt x="17" y="144"/>
                  </a:cubicBezTo>
                  <a:cubicBezTo>
                    <a:pt x="17" y="144"/>
                    <a:pt x="33" y="161"/>
                    <a:pt x="33" y="177"/>
                  </a:cubicBezTo>
                  <a:cubicBezTo>
                    <a:pt x="59" y="189"/>
                    <a:pt x="83" y="202"/>
                    <a:pt x="112" y="202"/>
                  </a:cubicBezTo>
                  <a:cubicBezTo>
                    <a:pt x="125" y="202"/>
                    <a:pt x="138" y="200"/>
                    <a:pt x="153" y="194"/>
                  </a:cubicBezTo>
                  <a:cubicBezTo>
                    <a:pt x="190" y="177"/>
                    <a:pt x="206" y="144"/>
                    <a:pt x="206" y="111"/>
                  </a:cubicBezTo>
                  <a:cubicBezTo>
                    <a:pt x="223" y="91"/>
                    <a:pt x="206" y="74"/>
                    <a:pt x="206" y="58"/>
                  </a:cubicBezTo>
                  <a:cubicBezTo>
                    <a:pt x="194" y="21"/>
                    <a:pt x="153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" name="Google Shape;1446;p5"/>
            <p:cNvSpPr/>
            <p:nvPr/>
          </p:nvSpPr>
          <p:spPr>
            <a:xfrm>
              <a:off x="4383825" y="3127525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70" y="0"/>
                  </a:moveTo>
                  <a:cubicBezTo>
                    <a:pt x="54" y="21"/>
                    <a:pt x="37" y="37"/>
                    <a:pt x="17" y="54"/>
                  </a:cubicBezTo>
                  <a:cubicBezTo>
                    <a:pt x="0" y="70"/>
                    <a:pt x="0" y="103"/>
                    <a:pt x="17" y="140"/>
                  </a:cubicBezTo>
                  <a:cubicBezTo>
                    <a:pt x="17" y="173"/>
                    <a:pt x="70" y="206"/>
                    <a:pt x="103" y="206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" name="Google Shape;1447;p5"/>
            <p:cNvSpPr/>
            <p:nvPr/>
          </p:nvSpPr>
          <p:spPr>
            <a:xfrm>
              <a:off x="4200450" y="3262450"/>
              <a:ext cx="5175" cy="2175"/>
            </a:xfrm>
            <a:custGeom>
              <a:avLst/>
              <a:gdLst/>
              <a:ahLst/>
              <a:cxnLst/>
              <a:rect l="l" t="t" r="r" b="b"/>
              <a:pathLst>
                <a:path w="207" h="87" extrusionOk="0">
                  <a:moveTo>
                    <a:pt x="120" y="0"/>
                  </a:moveTo>
                  <a:cubicBezTo>
                    <a:pt x="70" y="0"/>
                    <a:pt x="33" y="17"/>
                    <a:pt x="0" y="50"/>
                  </a:cubicBezTo>
                  <a:cubicBezTo>
                    <a:pt x="70" y="66"/>
                    <a:pt x="136" y="87"/>
                    <a:pt x="207" y="87"/>
                  </a:cubicBezTo>
                  <a:cubicBezTo>
                    <a:pt x="207" y="87"/>
                    <a:pt x="190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" name="Google Shape;1448;p5"/>
            <p:cNvSpPr/>
            <p:nvPr/>
          </p:nvSpPr>
          <p:spPr>
            <a:xfrm>
              <a:off x="4086250" y="3216875"/>
              <a:ext cx="1675" cy="1775"/>
            </a:xfrm>
            <a:custGeom>
              <a:avLst/>
              <a:gdLst/>
              <a:ahLst/>
              <a:cxnLst/>
              <a:rect l="l" t="t" r="r" b="b"/>
              <a:pathLst>
                <a:path w="67" h="71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34"/>
                    <a:pt x="50" y="54"/>
                    <a:pt x="66" y="71"/>
                  </a:cubicBezTo>
                  <a:cubicBezTo>
                    <a:pt x="66" y="54"/>
                    <a:pt x="50" y="34"/>
                    <a:pt x="50" y="34"/>
                  </a:cubicBezTo>
                  <a:cubicBezTo>
                    <a:pt x="33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" name="Google Shape;1449;p5"/>
            <p:cNvSpPr/>
            <p:nvPr/>
          </p:nvSpPr>
          <p:spPr>
            <a:xfrm>
              <a:off x="4222400" y="32654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20" y="1"/>
                  </a:moveTo>
                  <a:cubicBezTo>
                    <a:pt x="104" y="1"/>
                    <a:pt x="83" y="1"/>
                    <a:pt x="67" y="17"/>
                  </a:cubicBezTo>
                  <a:cubicBezTo>
                    <a:pt x="34" y="17"/>
                    <a:pt x="17" y="50"/>
                    <a:pt x="1" y="71"/>
                  </a:cubicBezTo>
                  <a:cubicBezTo>
                    <a:pt x="67" y="87"/>
                    <a:pt x="137" y="87"/>
                    <a:pt x="207" y="104"/>
                  </a:cubicBezTo>
                  <a:lnTo>
                    <a:pt x="207" y="71"/>
                  </a:lnTo>
                  <a:cubicBezTo>
                    <a:pt x="186" y="34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" name="Google Shape;1450;p5"/>
            <p:cNvSpPr/>
            <p:nvPr/>
          </p:nvSpPr>
          <p:spPr>
            <a:xfrm>
              <a:off x="4139950" y="3245075"/>
              <a:ext cx="4250" cy="2350"/>
            </a:xfrm>
            <a:custGeom>
              <a:avLst/>
              <a:gdLst/>
              <a:ahLst/>
              <a:cxnLst/>
              <a:rect l="l" t="t" r="r" b="b"/>
              <a:pathLst>
                <a:path w="170" h="94" extrusionOk="0">
                  <a:moveTo>
                    <a:pt x="63" y="0"/>
                  </a:moveTo>
                  <a:cubicBezTo>
                    <a:pt x="48" y="0"/>
                    <a:pt x="33" y="2"/>
                    <a:pt x="17" y="7"/>
                  </a:cubicBezTo>
                  <a:lnTo>
                    <a:pt x="0" y="23"/>
                  </a:lnTo>
                  <a:cubicBezTo>
                    <a:pt x="17" y="40"/>
                    <a:pt x="50" y="40"/>
                    <a:pt x="83" y="60"/>
                  </a:cubicBezTo>
                  <a:cubicBezTo>
                    <a:pt x="120" y="77"/>
                    <a:pt x="136" y="77"/>
                    <a:pt x="169" y="93"/>
                  </a:cubicBezTo>
                  <a:cubicBezTo>
                    <a:pt x="169" y="77"/>
                    <a:pt x="169" y="77"/>
                    <a:pt x="153" y="60"/>
                  </a:cubicBezTo>
                  <a:cubicBezTo>
                    <a:pt x="140" y="20"/>
                    <a:pt x="107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" name="Google Shape;1451;p5"/>
            <p:cNvSpPr/>
            <p:nvPr/>
          </p:nvSpPr>
          <p:spPr>
            <a:xfrm>
              <a:off x="4299200" y="3262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05" y="1"/>
                  </a:moveTo>
                  <a:cubicBezTo>
                    <a:pt x="76" y="1"/>
                    <a:pt x="48" y="13"/>
                    <a:pt x="21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0"/>
                    <a:pt x="21" y="176"/>
                    <a:pt x="37" y="176"/>
                  </a:cubicBezTo>
                  <a:lnTo>
                    <a:pt x="54" y="197"/>
                  </a:lnTo>
                  <a:lnTo>
                    <a:pt x="173" y="197"/>
                  </a:lnTo>
                  <a:cubicBezTo>
                    <a:pt x="173" y="176"/>
                    <a:pt x="190" y="176"/>
                    <a:pt x="190" y="176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3"/>
                    <a:pt x="190" y="40"/>
                    <a:pt x="173" y="24"/>
                  </a:cubicBezTo>
                  <a:cubicBezTo>
                    <a:pt x="151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" name="Google Shape;1452;p5"/>
            <p:cNvSpPr/>
            <p:nvPr/>
          </p:nvSpPr>
          <p:spPr>
            <a:xfrm>
              <a:off x="4247250" y="3268250"/>
              <a:ext cx="3925" cy="1025"/>
            </a:xfrm>
            <a:custGeom>
              <a:avLst/>
              <a:gdLst/>
              <a:ahLst/>
              <a:cxnLst/>
              <a:rect l="l" t="t" r="r" b="b"/>
              <a:pathLst>
                <a:path w="157" h="41" extrusionOk="0">
                  <a:moveTo>
                    <a:pt x="77" y="1"/>
                  </a:moveTo>
                  <a:cubicBezTo>
                    <a:pt x="64" y="1"/>
                    <a:pt x="51" y="3"/>
                    <a:pt x="37" y="7"/>
                  </a:cubicBezTo>
                  <a:cubicBezTo>
                    <a:pt x="37" y="24"/>
                    <a:pt x="17" y="24"/>
                    <a:pt x="0" y="40"/>
                  </a:cubicBezTo>
                  <a:lnTo>
                    <a:pt x="157" y="40"/>
                  </a:lnTo>
                  <a:cubicBezTo>
                    <a:pt x="145" y="16"/>
                    <a:pt x="113" y="1"/>
                    <a:pt x="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" name="Google Shape;1453;p5"/>
            <p:cNvSpPr/>
            <p:nvPr/>
          </p:nvSpPr>
          <p:spPr>
            <a:xfrm>
              <a:off x="4382175" y="3204400"/>
              <a:ext cx="4250" cy="5100"/>
            </a:xfrm>
            <a:custGeom>
              <a:avLst/>
              <a:gdLst/>
              <a:ahLst/>
              <a:cxnLst/>
              <a:rect l="l" t="t" r="r" b="b"/>
              <a:pathLst>
                <a:path w="170" h="204" extrusionOk="0">
                  <a:moveTo>
                    <a:pt x="83" y="1"/>
                  </a:moveTo>
                  <a:cubicBezTo>
                    <a:pt x="33" y="17"/>
                    <a:pt x="0" y="87"/>
                    <a:pt x="33" y="141"/>
                  </a:cubicBezTo>
                  <a:cubicBezTo>
                    <a:pt x="45" y="177"/>
                    <a:pt x="76" y="204"/>
                    <a:pt x="117" y="204"/>
                  </a:cubicBezTo>
                  <a:cubicBezTo>
                    <a:pt x="133" y="204"/>
                    <a:pt x="151" y="200"/>
                    <a:pt x="169" y="191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" name="Google Shape;1454;p5"/>
            <p:cNvSpPr/>
            <p:nvPr/>
          </p:nvSpPr>
          <p:spPr>
            <a:xfrm>
              <a:off x="4276925" y="32563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87" y="1"/>
                  </a:moveTo>
                  <a:cubicBezTo>
                    <a:pt x="67" y="1"/>
                    <a:pt x="34" y="21"/>
                    <a:pt x="17" y="38"/>
                  </a:cubicBezTo>
                  <a:cubicBezTo>
                    <a:pt x="1" y="71"/>
                    <a:pt x="1" y="87"/>
                    <a:pt x="1" y="124"/>
                  </a:cubicBezTo>
                  <a:lnTo>
                    <a:pt x="1" y="141"/>
                  </a:lnTo>
                  <a:cubicBezTo>
                    <a:pt x="17" y="157"/>
                    <a:pt x="17" y="174"/>
                    <a:pt x="34" y="190"/>
                  </a:cubicBezTo>
                  <a:cubicBezTo>
                    <a:pt x="58" y="207"/>
                    <a:pt x="81" y="217"/>
                    <a:pt x="105" y="217"/>
                  </a:cubicBezTo>
                  <a:cubicBezTo>
                    <a:pt x="133" y="217"/>
                    <a:pt x="161" y="203"/>
                    <a:pt x="190" y="174"/>
                  </a:cubicBezTo>
                  <a:cubicBezTo>
                    <a:pt x="207" y="157"/>
                    <a:pt x="207" y="124"/>
                    <a:pt x="207" y="104"/>
                  </a:cubicBezTo>
                  <a:cubicBezTo>
                    <a:pt x="207" y="71"/>
                    <a:pt x="190" y="54"/>
                    <a:pt x="170" y="38"/>
                  </a:cubicBezTo>
                  <a:cubicBezTo>
                    <a:pt x="137" y="2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" name="Google Shape;1455;p5"/>
            <p:cNvSpPr/>
            <p:nvPr/>
          </p:nvSpPr>
          <p:spPr>
            <a:xfrm>
              <a:off x="4376500" y="3180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9" y="0"/>
                    <a:pt x="34" y="28"/>
                    <a:pt x="21" y="58"/>
                  </a:cubicBezTo>
                  <a:cubicBezTo>
                    <a:pt x="0" y="75"/>
                    <a:pt x="0" y="75"/>
                    <a:pt x="0" y="91"/>
                  </a:cubicBezTo>
                  <a:lnTo>
                    <a:pt x="0" y="141"/>
                  </a:lnTo>
                  <a:cubicBezTo>
                    <a:pt x="21" y="161"/>
                    <a:pt x="37" y="178"/>
                    <a:pt x="70" y="194"/>
                  </a:cubicBezTo>
                  <a:cubicBezTo>
                    <a:pt x="70" y="194"/>
                    <a:pt x="87" y="194"/>
                    <a:pt x="87" y="211"/>
                  </a:cubicBezTo>
                  <a:cubicBezTo>
                    <a:pt x="157" y="211"/>
                    <a:pt x="206" y="178"/>
                    <a:pt x="206" y="108"/>
                  </a:cubicBezTo>
                  <a:cubicBezTo>
                    <a:pt x="206" y="91"/>
                    <a:pt x="206" y="58"/>
                    <a:pt x="190" y="38"/>
                  </a:cubicBezTo>
                  <a:cubicBezTo>
                    <a:pt x="173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" name="Google Shape;1456;p5"/>
            <p:cNvSpPr/>
            <p:nvPr/>
          </p:nvSpPr>
          <p:spPr>
            <a:xfrm>
              <a:off x="4372675" y="3195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97" y="1"/>
                  </a:moveTo>
                  <a:cubicBezTo>
                    <a:pt x="65" y="1"/>
                    <a:pt x="35" y="13"/>
                    <a:pt x="17" y="40"/>
                  </a:cubicBezTo>
                  <a:cubicBezTo>
                    <a:pt x="1" y="57"/>
                    <a:pt x="1" y="73"/>
                    <a:pt x="1" y="110"/>
                  </a:cubicBezTo>
                  <a:lnTo>
                    <a:pt x="1" y="127"/>
                  </a:lnTo>
                  <a:cubicBezTo>
                    <a:pt x="17" y="143"/>
                    <a:pt x="17" y="160"/>
                    <a:pt x="34" y="176"/>
                  </a:cubicBezTo>
                  <a:cubicBezTo>
                    <a:pt x="50" y="197"/>
                    <a:pt x="87" y="197"/>
                    <a:pt x="120" y="197"/>
                  </a:cubicBezTo>
                  <a:cubicBezTo>
                    <a:pt x="137" y="197"/>
                    <a:pt x="174" y="176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" name="Google Shape;1457;p5"/>
            <p:cNvSpPr/>
            <p:nvPr/>
          </p:nvSpPr>
          <p:spPr>
            <a:xfrm>
              <a:off x="4205200" y="32160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1"/>
                  </a:moveTo>
                  <a:cubicBezTo>
                    <a:pt x="103" y="1"/>
                    <a:pt x="70" y="17"/>
                    <a:pt x="33" y="34"/>
                  </a:cubicBezTo>
                  <a:cubicBezTo>
                    <a:pt x="17" y="50"/>
                    <a:pt x="17" y="67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33" y="170"/>
                    <a:pt x="50" y="207"/>
                    <a:pt x="103" y="207"/>
                  </a:cubicBezTo>
                  <a:cubicBezTo>
                    <a:pt x="153" y="207"/>
                    <a:pt x="206" y="170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" name="Google Shape;1458;p5"/>
            <p:cNvSpPr/>
            <p:nvPr/>
          </p:nvSpPr>
          <p:spPr>
            <a:xfrm>
              <a:off x="4368775" y="3222775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5" y="1"/>
                  </a:moveTo>
                  <a:cubicBezTo>
                    <a:pt x="58" y="1"/>
                    <a:pt x="21" y="47"/>
                    <a:pt x="21" y="90"/>
                  </a:cubicBezTo>
                  <a:cubicBezTo>
                    <a:pt x="0" y="107"/>
                    <a:pt x="21" y="128"/>
                    <a:pt x="21" y="144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8"/>
                  </a:cubicBezTo>
                  <a:cubicBezTo>
                    <a:pt x="227" y="90"/>
                    <a:pt x="227" y="74"/>
                    <a:pt x="206" y="41"/>
                  </a:cubicBezTo>
                  <a:cubicBezTo>
                    <a:pt x="190" y="24"/>
                    <a:pt x="157" y="4"/>
                    <a:pt x="140" y="4"/>
                  </a:cubicBezTo>
                  <a:cubicBezTo>
                    <a:pt x="131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" name="Google Shape;1459;p5"/>
            <p:cNvSpPr/>
            <p:nvPr/>
          </p:nvSpPr>
          <p:spPr>
            <a:xfrm>
              <a:off x="4364125" y="3170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67" y="1"/>
                    <a:pt x="17" y="38"/>
                    <a:pt x="1" y="88"/>
                  </a:cubicBezTo>
                  <a:cubicBezTo>
                    <a:pt x="1" y="104"/>
                    <a:pt x="1" y="120"/>
                    <a:pt x="17" y="141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2" y="209"/>
                    <a:pt x="101" y="210"/>
                    <a:pt x="110" y="210"/>
                  </a:cubicBezTo>
                  <a:cubicBezTo>
                    <a:pt x="166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86" y="55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" name="Google Shape;1460;p5"/>
            <p:cNvSpPr/>
            <p:nvPr/>
          </p:nvSpPr>
          <p:spPr>
            <a:xfrm>
              <a:off x="4378650" y="3153175"/>
              <a:ext cx="6125" cy="5425"/>
            </a:xfrm>
            <a:custGeom>
              <a:avLst/>
              <a:gdLst/>
              <a:ahLst/>
              <a:cxnLst/>
              <a:rect l="l" t="t" r="r" b="b"/>
              <a:pathLst>
                <a:path w="245" h="217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51" y="185"/>
                    <a:pt x="86" y="217"/>
                    <a:pt x="127" y="217"/>
                  </a:cubicBezTo>
                  <a:cubicBezTo>
                    <a:pt x="137" y="217"/>
                    <a:pt x="147" y="215"/>
                    <a:pt x="158" y="211"/>
                  </a:cubicBezTo>
                  <a:cubicBezTo>
                    <a:pt x="224" y="178"/>
                    <a:pt x="244" y="129"/>
                    <a:pt x="224" y="75"/>
                  </a:cubicBezTo>
                  <a:cubicBezTo>
                    <a:pt x="210" y="34"/>
                    <a:pt x="161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" name="Google Shape;1461;p5"/>
            <p:cNvSpPr/>
            <p:nvPr/>
          </p:nvSpPr>
          <p:spPr>
            <a:xfrm>
              <a:off x="4379575" y="31390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34" y="22"/>
                    <a:pt x="1" y="92"/>
                    <a:pt x="17" y="141"/>
                  </a:cubicBezTo>
                  <a:cubicBezTo>
                    <a:pt x="41" y="180"/>
                    <a:pt x="76" y="208"/>
                    <a:pt x="112" y="208"/>
                  </a:cubicBezTo>
                  <a:cubicBezTo>
                    <a:pt x="126" y="208"/>
                    <a:pt x="140" y="204"/>
                    <a:pt x="154" y="195"/>
                  </a:cubicBezTo>
                  <a:cubicBezTo>
                    <a:pt x="207" y="178"/>
                    <a:pt x="240" y="125"/>
                    <a:pt x="224" y="75"/>
                  </a:cubicBezTo>
                  <a:cubicBezTo>
                    <a:pt x="193" y="31"/>
                    <a:pt x="15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" name="Google Shape;1462;p5"/>
            <p:cNvSpPr/>
            <p:nvPr/>
          </p:nvSpPr>
          <p:spPr>
            <a:xfrm>
              <a:off x="4377000" y="31661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05" y="1"/>
                  </a:moveTo>
                  <a:cubicBezTo>
                    <a:pt x="71" y="1"/>
                    <a:pt x="37" y="16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3" y="205"/>
                    <a:pt x="74" y="211"/>
                    <a:pt x="96" y="211"/>
                  </a:cubicBezTo>
                  <a:cubicBezTo>
                    <a:pt x="131" y="211"/>
                    <a:pt x="166" y="195"/>
                    <a:pt x="186" y="174"/>
                  </a:cubicBezTo>
                  <a:cubicBezTo>
                    <a:pt x="207" y="158"/>
                    <a:pt x="207" y="125"/>
                    <a:pt x="207" y="88"/>
                  </a:cubicBezTo>
                  <a:cubicBezTo>
                    <a:pt x="207" y="71"/>
                    <a:pt x="186" y="38"/>
                    <a:pt x="170" y="22"/>
                  </a:cubicBezTo>
                  <a:cubicBezTo>
                    <a:pt x="150" y="7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" name="Google Shape;1463;p5"/>
            <p:cNvSpPr/>
            <p:nvPr/>
          </p:nvSpPr>
          <p:spPr>
            <a:xfrm>
              <a:off x="4362375" y="31851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3" y="34"/>
                    <a:pt x="17" y="50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3" y="153"/>
                  </a:cubicBezTo>
                  <a:cubicBezTo>
                    <a:pt x="50" y="191"/>
                    <a:pt x="71" y="191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50"/>
                    <a:pt x="207" y="34"/>
                  </a:cubicBezTo>
                  <a:cubicBezTo>
                    <a:pt x="190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" name="Google Shape;1464;p5"/>
            <p:cNvSpPr/>
            <p:nvPr/>
          </p:nvSpPr>
          <p:spPr>
            <a:xfrm>
              <a:off x="4370925" y="3207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7" y="211"/>
                  </a:cubicBezTo>
                  <a:cubicBezTo>
                    <a:pt x="207" y="194"/>
                    <a:pt x="223" y="161"/>
                    <a:pt x="223" y="108"/>
                  </a:cubicBezTo>
                  <a:lnTo>
                    <a:pt x="223" y="75"/>
                  </a:lnTo>
                  <a:cubicBezTo>
                    <a:pt x="210" y="33"/>
                    <a:pt x="16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" name="Google Shape;1465;p5"/>
            <p:cNvSpPr/>
            <p:nvPr/>
          </p:nvSpPr>
          <p:spPr>
            <a:xfrm>
              <a:off x="4236100" y="32588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104" y="1"/>
                    <a:pt x="96" y="2"/>
                    <a:pt x="87" y="5"/>
                  </a:cubicBezTo>
                  <a:cubicBezTo>
                    <a:pt x="34" y="25"/>
                    <a:pt x="1" y="91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72" y="197"/>
                    <a:pt x="92" y="205"/>
                    <a:pt x="112" y="205"/>
                  </a:cubicBezTo>
                  <a:cubicBezTo>
                    <a:pt x="126" y="205"/>
                    <a:pt x="140" y="201"/>
                    <a:pt x="153" y="195"/>
                  </a:cubicBezTo>
                  <a:cubicBezTo>
                    <a:pt x="191" y="195"/>
                    <a:pt x="224" y="162"/>
                    <a:pt x="224" y="108"/>
                  </a:cubicBezTo>
                  <a:lnTo>
                    <a:pt x="224" y="75"/>
                  </a:lnTo>
                  <a:cubicBezTo>
                    <a:pt x="196" y="34"/>
                    <a:pt x="154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" name="Google Shape;1466;p5"/>
            <p:cNvSpPr/>
            <p:nvPr/>
          </p:nvSpPr>
          <p:spPr>
            <a:xfrm>
              <a:off x="4240850" y="32279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4" y="41"/>
                    <a:pt x="1" y="91"/>
                    <a:pt x="34" y="144"/>
                  </a:cubicBezTo>
                  <a:cubicBezTo>
                    <a:pt x="47" y="184"/>
                    <a:pt x="84" y="216"/>
                    <a:pt x="133" y="216"/>
                  </a:cubicBezTo>
                  <a:cubicBezTo>
                    <a:pt x="145" y="216"/>
                    <a:pt x="157" y="214"/>
                    <a:pt x="170" y="210"/>
                  </a:cubicBezTo>
                  <a:cubicBezTo>
                    <a:pt x="223" y="177"/>
                    <a:pt x="240" y="128"/>
                    <a:pt x="223" y="74"/>
                  </a:cubicBezTo>
                  <a:cubicBezTo>
                    <a:pt x="209" y="33"/>
                    <a:pt x="15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" name="Google Shape;1467;p5"/>
            <p:cNvSpPr/>
            <p:nvPr/>
          </p:nvSpPr>
          <p:spPr>
            <a:xfrm>
              <a:off x="4239925" y="32469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1"/>
                  </a:moveTo>
                  <a:cubicBezTo>
                    <a:pt x="71" y="1"/>
                    <a:pt x="21" y="34"/>
                    <a:pt x="21" y="87"/>
                  </a:cubicBezTo>
                  <a:cubicBezTo>
                    <a:pt x="0" y="104"/>
                    <a:pt x="0" y="120"/>
                    <a:pt x="21" y="137"/>
                  </a:cubicBezTo>
                  <a:cubicBezTo>
                    <a:pt x="21" y="153"/>
                    <a:pt x="21" y="153"/>
                    <a:pt x="38" y="153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7" y="207"/>
                    <a:pt x="207" y="170"/>
                    <a:pt x="227" y="120"/>
                  </a:cubicBezTo>
                  <a:cubicBezTo>
                    <a:pt x="227" y="87"/>
                    <a:pt x="207" y="67"/>
                    <a:pt x="190" y="34"/>
                  </a:cubicBezTo>
                  <a:cubicBezTo>
                    <a:pt x="190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" name="Google Shape;1468;p5"/>
            <p:cNvSpPr/>
            <p:nvPr/>
          </p:nvSpPr>
          <p:spPr>
            <a:xfrm>
              <a:off x="4231375" y="32075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23" y="1"/>
                  </a:moveTo>
                  <a:cubicBezTo>
                    <a:pt x="107" y="1"/>
                    <a:pt x="89" y="6"/>
                    <a:pt x="70" y="16"/>
                  </a:cubicBezTo>
                  <a:cubicBezTo>
                    <a:pt x="17" y="33"/>
                    <a:pt x="0" y="82"/>
                    <a:pt x="17" y="136"/>
                  </a:cubicBezTo>
                  <a:cubicBezTo>
                    <a:pt x="29" y="185"/>
                    <a:pt x="72" y="209"/>
                    <a:pt x="115" y="209"/>
                  </a:cubicBezTo>
                  <a:cubicBezTo>
                    <a:pt x="129" y="209"/>
                    <a:pt x="144" y="207"/>
                    <a:pt x="157" y="202"/>
                  </a:cubicBezTo>
                  <a:cubicBezTo>
                    <a:pt x="206" y="185"/>
                    <a:pt x="239" y="119"/>
                    <a:pt x="206" y="66"/>
                  </a:cubicBezTo>
                  <a:cubicBezTo>
                    <a:pt x="195" y="30"/>
                    <a:pt x="164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9" name="Google Shape;1469;p5"/>
            <p:cNvSpPr/>
            <p:nvPr/>
          </p:nvSpPr>
          <p:spPr>
            <a:xfrm>
              <a:off x="4250225" y="3256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87" y="0"/>
                  </a:moveTo>
                  <a:cubicBezTo>
                    <a:pt x="54" y="17"/>
                    <a:pt x="38" y="33"/>
                    <a:pt x="38" y="50"/>
                  </a:cubicBezTo>
                  <a:cubicBezTo>
                    <a:pt x="21" y="83"/>
                    <a:pt x="1" y="120"/>
                    <a:pt x="21" y="136"/>
                  </a:cubicBezTo>
                  <a:cubicBezTo>
                    <a:pt x="35" y="178"/>
                    <a:pt x="83" y="211"/>
                    <a:pt x="130" y="211"/>
                  </a:cubicBezTo>
                  <a:cubicBezTo>
                    <a:pt x="139" y="211"/>
                    <a:pt x="149" y="209"/>
                    <a:pt x="157" y="207"/>
                  </a:cubicBezTo>
                  <a:cubicBezTo>
                    <a:pt x="207" y="186"/>
                    <a:pt x="244" y="120"/>
                    <a:pt x="228" y="66"/>
                  </a:cubicBezTo>
                  <a:cubicBezTo>
                    <a:pt x="207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0" name="Google Shape;1470;p5"/>
            <p:cNvSpPr/>
            <p:nvPr/>
          </p:nvSpPr>
          <p:spPr>
            <a:xfrm>
              <a:off x="4230550" y="32356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99" y="0"/>
                  </a:moveTo>
                  <a:cubicBezTo>
                    <a:pt x="89" y="0"/>
                    <a:pt x="78" y="2"/>
                    <a:pt x="66" y="4"/>
                  </a:cubicBezTo>
                  <a:cubicBezTo>
                    <a:pt x="17" y="25"/>
                    <a:pt x="0" y="91"/>
                    <a:pt x="17" y="144"/>
                  </a:cubicBezTo>
                  <a:cubicBezTo>
                    <a:pt x="29" y="180"/>
                    <a:pt x="68" y="209"/>
                    <a:pt x="107" y="209"/>
                  </a:cubicBezTo>
                  <a:cubicBezTo>
                    <a:pt x="123" y="209"/>
                    <a:pt x="139" y="204"/>
                    <a:pt x="153" y="194"/>
                  </a:cubicBezTo>
                  <a:cubicBezTo>
                    <a:pt x="206" y="177"/>
                    <a:pt x="239" y="128"/>
                    <a:pt x="206" y="74"/>
                  </a:cubicBezTo>
                  <a:cubicBezTo>
                    <a:pt x="193" y="33"/>
                    <a:pt x="153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1" name="Google Shape;1471;p5"/>
            <p:cNvSpPr/>
            <p:nvPr/>
          </p:nvSpPr>
          <p:spPr>
            <a:xfrm>
              <a:off x="4251150" y="324032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11" y="1"/>
                  </a:moveTo>
                  <a:cubicBezTo>
                    <a:pt x="82" y="1"/>
                    <a:pt x="52" y="14"/>
                    <a:pt x="34" y="44"/>
                  </a:cubicBezTo>
                  <a:cubicBezTo>
                    <a:pt x="17" y="60"/>
                    <a:pt x="1" y="77"/>
                    <a:pt x="1" y="110"/>
                  </a:cubicBezTo>
                  <a:cubicBezTo>
                    <a:pt x="17" y="126"/>
                    <a:pt x="17" y="126"/>
                    <a:pt x="17" y="147"/>
                  </a:cubicBezTo>
                  <a:cubicBezTo>
                    <a:pt x="17" y="164"/>
                    <a:pt x="34" y="164"/>
                    <a:pt x="50" y="180"/>
                  </a:cubicBezTo>
                  <a:cubicBezTo>
                    <a:pt x="67" y="195"/>
                    <a:pt x="90" y="203"/>
                    <a:pt x="113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3" y="126"/>
                    <a:pt x="223" y="60"/>
                    <a:pt x="170" y="23"/>
                  </a:cubicBezTo>
                  <a:cubicBezTo>
                    <a:pt x="155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2" name="Google Shape;1472;p5"/>
            <p:cNvSpPr/>
            <p:nvPr/>
          </p:nvSpPr>
          <p:spPr>
            <a:xfrm>
              <a:off x="4243425" y="3214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3" y="1"/>
                  </a:moveTo>
                  <a:cubicBezTo>
                    <a:pt x="51" y="1"/>
                    <a:pt x="17" y="34"/>
                    <a:pt x="17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50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23" y="125"/>
                  </a:cubicBezTo>
                  <a:cubicBezTo>
                    <a:pt x="223" y="92"/>
                    <a:pt x="207" y="59"/>
                    <a:pt x="207" y="42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3" name="Google Shape;1473;p5"/>
            <p:cNvSpPr/>
            <p:nvPr/>
          </p:nvSpPr>
          <p:spPr>
            <a:xfrm>
              <a:off x="4247650" y="320172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97" y="1"/>
                  </a:moveTo>
                  <a:cubicBezTo>
                    <a:pt x="55" y="1"/>
                    <a:pt x="18" y="33"/>
                    <a:pt x="1" y="91"/>
                  </a:cubicBezTo>
                  <a:lnTo>
                    <a:pt x="1" y="145"/>
                  </a:lnTo>
                  <a:cubicBezTo>
                    <a:pt x="21" y="145"/>
                    <a:pt x="21" y="161"/>
                    <a:pt x="21" y="161"/>
                  </a:cubicBezTo>
                  <a:cubicBezTo>
                    <a:pt x="38" y="178"/>
                    <a:pt x="71" y="194"/>
                    <a:pt x="87" y="211"/>
                  </a:cubicBezTo>
                  <a:cubicBezTo>
                    <a:pt x="124" y="211"/>
                    <a:pt x="141" y="194"/>
                    <a:pt x="174" y="178"/>
                  </a:cubicBezTo>
                  <a:cubicBezTo>
                    <a:pt x="190" y="178"/>
                    <a:pt x="207" y="145"/>
                    <a:pt x="207" y="124"/>
                  </a:cubicBezTo>
                  <a:cubicBezTo>
                    <a:pt x="227" y="58"/>
                    <a:pt x="174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4" name="Google Shape;1474;p5"/>
            <p:cNvSpPr/>
            <p:nvPr/>
          </p:nvSpPr>
          <p:spPr>
            <a:xfrm>
              <a:off x="4216325" y="32418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37" y="17"/>
                    <a:pt x="17" y="66"/>
                  </a:cubicBezTo>
                  <a:cubicBezTo>
                    <a:pt x="0" y="66"/>
                    <a:pt x="0" y="66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37" y="190"/>
                    <a:pt x="70" y="190"/>
                  </a:cubicBezTo>
                  <a:cubicBezTo>
                    <a:pt x="70" y="207"/>
                    <a:pt x="87" y="207"/>
                    <a:pt x="87" y="207"/>
                  </a:cubicBezTo>
                  <a:cubicBezTo>
                    <a:pt x="157" y="207"/>
                    <a:pt x="206" y="170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5" name="Google Shape;1475;p5"/>
            <p:cNvSpPr/>
            <p:nvPr/>
          </p:nvSpPr>
          <p:spPr>
            <a:xfrm>
              <a:off x="4216725" y="32274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2" y="0"/>
                  </a:moveTo>
                  <a:cubicBezTo>
                    <a:pt x="70" y="0"/>
                    <a:pt x="40" y="14"/>
                    <a:pt x="21" y="44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7"/>
                  </a:lnTo>
                  <a:cubicBezTo>
                    <a:pt x="21" y="163"/>
                    <a:pt x="21" y="163"/>
                    <a:pt x="38" y="180"/>
                  </a:cubicBezTo>
                  <a:cubicBezTo>
                    <a:pt x="60" y="195"/>
                    <a:pt x="83" y="203"/>
                    <a:pt x="106" y="203"/>
                  </a:cubicBezTo>
                  <a:cubicBezTo>
                    <a:pt x="135" y="203"/>
                    <a:pt x="163" y="190"/>
                    <a:pt x="190" y="163"/>
                  </a:cubicBezTo>
                  <a:cubicBezTo>
                    <a:pt x="207" y="147"/>
                    <a:pt x="20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6" name="Google Shape;1476;p5"/>
            <p:cNvSpPr/>
            <p:nvPr/>
          </p:nvSpPr>
          <p:spPr>
            <a:xfrm>
              <a:off x="4310425" y="3205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99" y="3"/>
                    <a:pt x="87" y="8"/>
                  </a:cubicBezTo>
                  <a:cubicBezTo>
                    <a:pt x="34" y="24"/>
                    <a:pt x="1" y="90"/>
                    <a:pt x="17" y="144"/>
                  </a:cubicBezTo>
                  <a:cubicBezTo>
                    <a:pt x="41" y="181"/>
                    <a:pt x="77" y="201"/>
                    <a:pt x="114" y="201"/>
                  </a:cubicBezTo>
                  <a:cubicBezTo>
                    <a:pt x="127" y="201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74"/>
                  </a:cubicBezTo>
                  <a:cubicBezTo>
                    <a:pt x="211" y="24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7" name="Google Shape;1477;p5"/>
            <p:cNvSpPr/>
            <p:nvPr/>
          </p:nvSpPr>
          <p:spPr>
            <a:xfrm>
              <a:off x="4212500" y="325622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5" y="0"/>
                  </a:moveTo>
                  <a:cubicBezTo>
                    <a:pt x="64" y="0"/>
                    <a:pt x="35" y="14"/>
                    <a:pt x="17" y="43"/>
                  </a:cubicBezTo>
                  <a:cubicBezTo>
                    <a:pt x="1" y="59"/>
                    <a:pt x="1" y="92"/>
                    <a:pt x="1" y="109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50" y="195"/>
                    <a:pt x="87" y="212"/>
                    <a:pt x="120" y="212"/>
                  </a:cubicBezTo>
                  <a:cubicBezTo>
                    <a:pt x="137" y="195"/>
                    <a:pt x="170" y="195"/>
                    <a:pt x="190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0" y="43"/>
                    <a:pt x="170" y="26"/>
                  </a:cubicBezTo>
                  <a:cubicBezTo>
                    <a:pt x="147" y="10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8" name="Google Shape;1478;p5"/>
            <p:cNvSpPr/>
            <p:nvPr/>
          </p:nvSpPr>
          <p:spPr>
            <a:xfrm>
              <a:off x="4207775" y="32043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9" y="1"/>
                  </a:moveTo>
                  <a:cubicBezTo>
                    <a:pt x="72" y="1"/>
                    <a:pt x="37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42"/>
                  </a:lnTo>
                  <a:cubicBezTo>
                    <a:pt x="17" y="159"/>
                    <a:pt x="17" y="175"/>
                    <a:pt x="33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6" y="208"/>
                    <a:pt x="173" y="192"/>
                    <a:pt x="190" y="175"/>
                  </a:cubicBezTo>
                  <a:cubicBezTo>
                    <a:pt x="206" y="142"/>
                    <a:pt x="206" y="121"/>
                    <a:pt x="206" y="88"/>
                  </a:cubicBezTo>
                  <a:cubicBezTo>
                    <a:pt x="206" y="72"/>
                    <a:pt x="190" y="39"/>
                    <a:pt x="173" y="18"/>
                  </a:cubicBezTo>
                  <a:cubicBezTo>
                    <a:pt x="153" y="6"/>
                    <a:pt x="13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9" name="Google Shape;1479;p5"/>
            <p:cNvSpPr/>
            <p:nvPr/>
          </p:nvSpPr>
          <p:spPr>
            <a:xfrm>
              <a:off x="4254150" y="32263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95" y="208"/>
                    <a:pt x="103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0" name="Google Shape;1480;p5"/>
            <p:cNvSpPr/>
            <p:nvPr/>
          </p:nvSpPr>
          <p:spPr>
            <a:xfrm>
              <a:off x="4223650" y="31886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03" y="0"/>
                  </a:moveTo>
                  <a:cubicBezTo>
                    <a:pt x="91" y="0"/>
                    <a:pt x="78" y="4"/>
                    <a:pt x="70" y="12"/>
                  </a:cubicBezTo>
                  <a:cubicBezTo>
                    <a:pt x="54" y="12"/>
                    <a:pt x="33" y="29"/>
                    <a:pt x="17" y="50"/>
                  </a:cubicBezTo>
                  <a:cubicBezTo>
                    <a:pt x="0" y="83"/>
                    <a:pt x="0" y="116"/>
                    <a:pt x="17" y="132"/>
                  </a:cubicBezTo>
                  <a:cubicBezTo>
                    <a:pt x="30" y="176"/>
                    <a:pt x="69" y="206"/>
                    <a:pt x="110" y="206"/>
                  </a:cubicBezTo>
                  <a:cubicBezTo>
                    <a:pt x="119" y="206"/>
                    <a:pt x="127" y="205"/>
                    <a:pt x="136" y="202"/>
                  </a:cubicBezTo>
                  <a:cubicBezTo>
                    <a:pt x="206" y="186"/>
                    <a:pt x="223" y="116"/>
                    <a:pt x="206" y="66"/>
                  </a:cubicBezTo>
                  <a:cubicBezTo>
                    <a:pt x="190" y="29"/>
                    <a:pt x="173" y="12"/>
                    <a:pt x="136" y="12"/>
                  </a:cubicBezTo>
                  <a:cubicBezTo>
                    <a:pt x="128" y="4"/>
                    <a:pt x="115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1" name="Google Shape;1481;p5"/>
            <p:cNvSpPr/>
            <p:nvPr/>
          </p:nvSpPr>
          <p:spPr>
            <a:xfrm>
              <a:off x="4218475" y="3214575"/>
              <a:ext cx="6025" cy="5050"/>
            </a:xfrm>
            <a:custGeom>
              <a:avLst/>
              <a:gdLst/>
              <a:ahLst/>
              <a:cxnLst/>
              <a:rect l="l" t="t" r="r" b="b"/>
              <a:pathLst>
                <a:path w="241" h="202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3"/>
                    <a:pt x="1" y="76"/>
                    <a:pt x="17" y="146"/>
                  </a:cubicBezTo>
                  <a:cubicBezTo>
                    <a:pt x="45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24" y="179"/>
                    <a:pt x="240" y="109"/>
                    <a:pt x="224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2" name="Google Shape;1482;p5"/>
            <p:cNvSpPr/>
            <p:nvPr/>
          </p:nvSpPr>
          <p:spPr>
            <a:xfrm>
              <a:off x="4219300" y="3200225"/>
              <a:ext cx="6125" cy="5225"/>
            </a:xfrm>
            <a:custGeom>
              <a:avLst/>
              <a:gdLst/>
              <a:ahLst/>
              <a:cxnLst/>
              <a:rect l="l" t="t" r="r" b="b"/>
              <a:pathLst>
                <a:path w="245" h="209" extrusionOk="0">
                  <a:moveTo>
                    <a:pt x="132" y="0"/>
                  </a:moveTo>
                  <a:cubicBezTo>
                    <a:pt x="118" y="0"/>
                    <a:pt x="103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49" y="176"/>
                    <a:pt x="88" y="209"/>
                    <a:pt x="132" y="209"/>
                  </a:cubicBezTo>
                  <a:cubicBezTo>
                    <a:pt x="140" y="209"/>
                    <a:pt x="149" y="208"/>
                    <a:pt x="158" y="205"/>
                  </a:cubicBezTo>
                  <a:cubicBezTo>
                    <a:pt x="207" y="184"/>
                    <a:pt x="244" y="118"/>
                    <a:pt x="228" y="65"/>
                  </a:cubicBez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3" name="Google Shape;1483;p5"/>
            <p:cNvSpPr/>
            <p:nvPr/>
          </p:nvSpPr>
          <p:spPr>
            <a:xfrm>
              <a:off x="4225800" y="32521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7"/>
                    <a:pt x="50" y="34"/>
                  </a:cubicBezTo>
                  <a:cubicBezTo>
                    <a:pt x="34" y="34"/>
                    <a:pt x="17" y="67"/>
                    <a:pt x="1" y="87"/>
                  </a:cubicBezTo>
                  <a:cubicBezTo>
                    <a:pt x="1" y="120"/>
                    <a:pt x="1" y="137"/>
                    <a:pt x="17" y="153"/>
                  </a:cubicBezTo>
                  <a:lnTo>
                    <a:pt x="34" y="170"/>
                  </a:lnTo>
                  <a:cubicBezTo>
                    <a:pt x="50" y="190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0" y="211"/>
                    <a:pt x="210" y="178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4" name="Google Shape;1484;p5"/>
            <p:cNvSpPr/>
            <p:nvPr/>
          </p:nvSpPr>
          <p:spPr>
            <a:xfrm>
              <a:off x="4288875" y="3253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5" y="0"/>
                  </a:moveTo>
                  <a:cubicBezTo>
                    <a:pt x="71" y="0"/>
                    <a:pt x="21" y="37"/>
                    <a:pt x="1" y="87"/>
                  </a:cubicBezTo>
                  <a:lnTo>
                    <a:pt x="1" y="140"/>
                  </a:lnTo>
                  <a:cubicBezTo>
                    <a:pt x="21" y="173"/>
                    <a:pt x="54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5" name="Google Shape;1485;p5"/>
            <p:cNvSpPr/>
            <p:nvPr/>
          </p:nvSpPr>
          <p:spPr>
            <a:xfrm>
              <a:off x="4292400" y="322570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8" y="1"/>
                  </a:moveTo>
                  <a:cubicBezTo>
                    <a:pt x="80" y="1"/>
                    <a:pt x="51" y="14"/>
                    <a:pt x="33" y="44"/>
                  </a:cubicBezTo>
                  <a:cubicBezTo>
                    <a:pt x="17" y="60"/>
                    <a:pt x="0" y="77"/>
                    <a:pt x="0" y="114"/>
                  </a:cubicBezTo>
                  <a:cubicBezTo>
                    <a:pt x="0" y="130"/>
                    <a:pt x="0" y="130"/>
                    <a:pt x="17" y="147"/>
                  </a:cubicBezTo>
                  <a:cubicBezTo>
                    <a:pt x="17" y="163"/>
                    <a:pt x="33" y="163"/>
                    <a:pt x="49" y="180"/>
                  </a:cubicBezTo>
                  <a:cubicBezTo>
                    <a:pt x="61" y="191"/>
                    <a:pt x="75" y="205"/>
                    <a:pt x="93" y="205"/>
                  </a:cubicBezTo>
                  <a:cubicBezTo>
                    <a:pt x="101" y="205"/>
                    <a:pt x="110" y="202"/>
                    <a:pt x="120" y="196"/>
                  </a:cubicBezTo>
                  <a:cubicBezTo>
                    <a:pt x="153" y="196"/>
                    <a:pt x="169" y="180"/>
                    <a:pt x="190" y="163"/>
                  </a:cubicBezTo>
                  <a:cubicBezTo>
                    <a:pt x="206" y="147"/>
                    <a:pt x="223" y="114"/>
                    <a:pt x="206" y="93"/>
                  </a:cubicBezTo>
                  <a:cubicBezTo>
                    <a:pt x="206" y="60"/>
                    <a:pt x="190" y="44"/>
                    <a:pt x="169" y="27"/>
                  </a:cubicBezTo>
                  <a:cubicBezTo>
                    <a:pt x="154" y="10"/>
                    <a:pt x="13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6" name="Google Shape;1486;p5"/>
            <p:cNvSpPr/>
            <p:nvPr/>
          </p:nvSpPr>
          <p:spPr>
            <a:xfrm>
              <a:off x="4284250" y="32014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2" y="211"/>
                    <a:pt x="189" y="178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7" name="Google Shape;1487;p5"/>
            <p:cNvSpPr/>
            <p:nvPr/>
          </p:nvSpPr>
          <p:spPr>
            <a:xfrm>
              <a:off x="4296200" y="32112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70" y="1"/>
                    <a:pt x="34" y="28"/>
                    <a:pt x="17" y="55"/>
                  </a:cubicBezTo>
                  <a:lnTo>
                    <a:pt x="17" y="92"/>
                  </a:lnTo>
                  <a:cubicBezTo>
                    <a:pt x="1" y="108"/>
                    <a:pt x="17" y="125"/>
                    <a:pt x="17" y="141"/>
                  </a:cubicBezTo>
                  <a:cubicBezTo>
                    <a:pt x="38" y="158"/>
                    <a:pt x="54" y="195"/>
                    <a:pt x="71" y="195"/>
                  </a:cubicBezTo>
                  <a:cubicBezTo>
                    <a:pt x="87" y="195"/>
                    <a:pt x="87" y="211"/>
                    <a:pt x="104" y="211"/>
                  </a:cubicBezTo>
                  <a:cubicBezTo>
                    <a:pt x="157" y="211"/>
                    <a:pt x="207" y="178"/>
                    <a:pt x="223" y="125"/>
                  </a:cubicBezTo>
                  <a:cubicBezTo>
                    <a:pt x="223" y="92"/>
                    <a:pt x="223" y="55"/>
                    <a:pt x="207" y="38"/>
                  </a:cubicBezTo>
                  <a:cubicBezTo>
                    <a:pt x="190" y="22"/>
                    <a:pt x="157" y="5"/>
                    <a:pt x="141" y="5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8" name="Google Shape;1488;p5"/>
            <p:cNvSpPr/>
            <p:nvPr/>
          </p:nvSpPr>
          <p:spPr>
            <a:xfrm>
              <a:off x="4301350" y="3248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37"/>
                  </a:cubicBezTo>
                  <a:cubicBezTo>
                    <a:pt x="17" y="37"/>
                    <a:pt x="1" y="70"/>
                    <a:pt x="1" y="87"/>
                  </a:cubicBezTo>
                  <a:cubicBezTo>
                    <a:pt x="1" y="120"/>
                    <a:pt x="1" y="140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1" y="210"/>
                    <a:pt x="121" y="210"/>
                  </a:cubicBezTo>
                  <a:cubicBezTo>
                    <a:pt x="173" y="210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3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9" name="Google Shape;1489;p5"/>
            <p:cNvSpPr/>
            <p:nvPr/>
          </p:nvSpPr>
          <p:spPr>
            <a:xfrm>
              <a:off x="4306100" y="3221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4" y="209"/>
                    <a:pt x="100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103"/>
                    <a:pt x="207" y="70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0" name="Google Shape;1490;p5"/>
            <p:cNvSpPr/>
            <p:nvPr/>
          </p:nvSpPr>
          <p:spPr>
            <a:xfrm>
              <a:off x="4302275" y="3234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83" y="0"/>
                  </a:moveTo>
                  <a:cubicBezTo>
                    <a:pt x="17" y="33"/>
                    <a:pt x="1" y="87"/>
                    <a:pt x="17" y="136"/>
                  </a:cubicBezTo>
                  <a:cubicBezTo>
                    <a:pt x="31" y="180"/>
                    <a:pt x="81" y="211"/>
                    <a:pt x="126" y="211"/>
                  </a:cubicBezTo>
                  <a:cubicBezTo>
                    <a:pt x="135" y="211"/>
                    <a:pt x="145" y="209"/>
                    <a:pt x="153" y="206"/>
                  </a:cubicBezTo>
                  <a:cubicBezTo>
                    <a:pt x="170" y="190"/>
                    <a:pt x="186" y="190"/>
                    <a:pt x="186" y="173"/>
                  </a:cubicBezTo>
                  <a:cubicBezTo>
                    <a:pt x="223" y="136"/>
                    <a:pt x="223" y="103"/>
                    <a:pt x="207" y="70"/>
                  </a:cubicBezTo>
                  <a:cubicBezTo>
                    <a:pt x="207" y="33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1" name="Google Shape;1491;p5"/>
            <p:cNvSpPr/>
            <p:nvPr/>
          </p:nvSpPr>
          <p:spPr>
            <a:xfrm>
              <a:off x="4282500" y="3215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17" y="33"/>
                    <a:pt x="0" y="50"/>
                    <a:pt x="0" y="83"/>
                  </a:cubicBezTo>
                  <a:lnTo>
                    <a:pt x="0" y="136"/>
                  </a:lnTo>
                  <a:lnTo>
                    <a:pt x="17" y="153"/>
                  </a:lnTo>
                  <a:cubicBezTo>
                    <a:pt x="33" y="186"/>
                    <a:pt x="70" y="206"/>
                    <a:pt x="87" y="206"/>
                  </a:cubicBezTo>
                  <a:cubicBezTo>
                    <a:pt x="153" y="206"/>
                    <a:pt x="206" y="169"/>
                    <a:pt x="206" y="120"/>
                  </a:cubicBezTo>
                  <a:cubicBezTo>
                    <a:pt x="206" y="83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2" name="Google Shape;1492;p5"/>
            <p:cNvSpPr/>
            <p:nvPr/>
          </p:nvSpPr>
          <p:spPr>
            <a:xfrm>
              <a:off x="4270025" y="32242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03" y="0"/>
                  </a:moveTo>
                  <a:cubicBezTo>
                    <a:pt x="70" y="0"/>
                    <a:pt x="54" y="17"/>
                    <a:pt x="33" y="33"/>
                  </a:cubicBezTo>
                  <a:cubicBezTo>
                    <a:pt x="17" y="50"/>
                    <a:pt x="0" y="87"/>
                    <a:pt x="17" y="120"/>
                  </a:cubicBezTo>
                  <a:lnTo>
                    <a:pt x="17" y="137"/>
                  </a:lnTo>
                  <a:cubicBezTo>
                    <a:pt x="17" y="153"/>
                    <a:pt x="33" y="174"/>
                    <a:pt x="54" y="190"/>
                  </a:cubicBezTo>
                  <a:cubicBezTo>
                    <a:pt x="67" y="203"/>
                    <a:pt x="85" y="208"/>
                    <a:pt x="104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39" y="120"/>
                    <a:pt x="223" y="50"/>
                    <a:pt x="190" y="17"/>
                  </a:cubicBezTo>
                  <a:cubicBezTo>
                    <a:pt x="157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3" name="Google Shape;1493;p5"/>
            <p:cNvSpPr/>
            <p:nvPr/>
          </p:nvSpPr>
          <p:spPr>
            <a:xfrm>
              <a:off x="4263625" y="32499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37" y="0"/>
                  </a:moveTo>
                  <a:cubicBezTo>
                    <a:pt x="67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lnTo>
                    <a:pt x="17" y="153"/>
                  </a:lnTo>
                  <a:cubicBezTo>
                    <a:pt x="17" y="153"/>
                    <a:pt x="17" y="173"/>
                    <a:pt x="34" y="173"/>
                  </a:cubicBezTo>
                  <a:cubicBezTo>
                    <a:pt x="50" y="190"/>
                    <a:pt x="67" y="206"/>
                    <a:pt x="104" y="206"/>
                  </a:cubicBezTo>
                  <a:cubicBezTo>
                    <a:pt x="109" y="211"/>
                    <a:pt x="115" y="213"/>
                    <a:pt x="122" y="213"/>
                  </a:cubicBezTo>
                  <a:cubicBezTo>
                    <a:pt x="138" y="213"/>
                    <a:pt x="158" y="201"/>
                    <a:pt x="170" y="190"/>
                  </a:cubicBezTo>
                  <a:cubicBezTo>
                    <a:pt x="207" y="173"/>
                    <a:pt x="207" y="153"/>
                    <a:pt x="223" y="120"/>
                  </a:cubicBezTo>
                  <a:cubicBezTo>
                    <a:pt x="223" y="103"/>
                    <a:pt x="223" y="87"/>
                    <a:pt x="207" y="50"/>
                  </a:cubicBezTo>
                  <a:cubicBezTo>
                    <a:pt x="186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4" name="Google Shape;1494;p5"/>
            <p:cNvSpPr/>
            <p:nvPr/>
          </p:nvSpPr>
          <p:spPr>
            <a:xfrm>
              <a:off x="4262700" y="32636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cubicBezTo>
                    <a:pt x="1" y="120"/>
                    <a:pt x="1" y="141"/>
                    <a:pt x="17" y="157"/>
                  </a:cubicBezTo>
                  <a:cubicBezTo>
                    <a:pt x="17" y="157"/>
                    <a:pt x="17" y="174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3" y="209"/>
                    <a:pt x="122" y="211"/>
                    <a:pt x="131" y="211"/>
                  </a:cubicBezTo>
                  <a:cubicBezTo>
                    <a:pt x="173" y="211"/>
                    <a:pt x="210" y="178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38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5" name="Google Shape;1495;p5"/>
            <p:cNvSpPr/>
            <p:nvPr/>
          </p:nvSpPr>
          <p:spPr>
            <a:xfrm>
              <a:off x="4260125" y="32001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1" y="1"/>
                    <a:pt x="17" y="34"/>
                    <a:pt x="1" y="83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8" y="186"/>
                    <a:pt x="71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3" y="214"/>
                    <a:pt x="150" y="201"/>
                    <a:pt x="174" y="186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6" name="Google Shape;1496;p5"/>
            <p:cNvSpPr/>
            <p:nvPr/>
          </p:nvSpPr>
          <p:spPr>
            <a:xfrm>
              <a:off x="4280325" y="3231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0"/>
                    <a:pt x="71" y="207"/>
                    <a:pt x="87" y="207"/>
                  </a:cubicBezTo>
                  <a:cubicBezTo>
                    <a:pt x="120" y="207"/>
                    <a:pt x="137" y="207"/>
                    <a:pt x="174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7" name="Google Shape;1497;p5"/>
            <p:cNvSpPr/>
            <p:nvPr/>
          </p:nvSpPr>
          <p:spPr>
            <a:xfrm>
              <a:off x="4265275" y="3236050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1" y="0"/>
                  </a:moveTo>
                  <a:cubicBezTo>
                    <a:pt x="69" y="0"/>
                    <a:pt x="49" y="14"/>
                    <a:pt x="38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" y="145"/>
                    <a:pt x="1" y="161"/>
                    <a:pt x="17" y="161"/>
                  </a:cubicBezTo>
                  <a:cubicBezTo>
                    <a:pt x="38" y="178"/>
                    <a:pt x="54" y="194"/>
                    <a:pt x="87" y="215"/>
                  </a:cubicBezTo>
                  <a:cubicBezTo>
                    <a:pt x="141" y="215"/>
                    <a:pt x="190" y="178"/>
                    <a:pt x="207" y="128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4" y="25"/>
                    <a:pt x="141" y="9"/>
                    <a:pt x="120" y="9"/>
                  </a:cubicBezTo>
                  <a:cubicBezTo>
                    <a:pt x="110" y="3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8" name="Google Shape;1498;p5"/>
            <p:cNvSpPr/>
            <p:nvPr/>
          </p:nvSpPr>
          <p:spPr>
            <a:xfrm>
              <a:off x="4256725" y="32142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8" y="0"/>
                  </a:moveTo>
                  <a:cubicBezTo>
                    <a:pt x="72" y="0"/>
                    <a:pt x="37" y="14"/>
                    <a:pt x="17" y="35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17" y="158"/>
                    <a:pt x="17" y="175"/>
                    <a:pt x="33" y="191"/>
                  </a:cubicBezTo>
                  <a:cubicBezTo>
                    <a:pt x="54" y="204"/>
                    <a:pt x="76" y="209"/>
                    <a:pt x="98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07" y="138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9" name="Google Shape;1499;p5"/>
            <p:cNvSpPr/>
            <p:nvPr/>
          </p:nvSpPr>
          <p:spPr>
            <a:xfrm>
              <a:off x="4276925" y="32433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4" y="27"/>
                    <a:pt x="1" y="93"/>
                    <a:pt x="17" y="147"/>
                  </a:cubicBezTo>
                  <a:cubicBezTo>
                    <a:pt x="34" y="163"/>
                    <a:pt x="34" y="163"/>
                    <a:pt x="50" y="180"/>
                  </a:cubicBezTo>
                  <a:cubicBezTo>
                    <a:pt x="76" y="191"/>
                    <a:pt x="100" y="203"/>
                    <a:pt x="124" y="203"/>
                  </a:cubicBezTo>
                  <a:cubicBezTo>
                    <a:pt x="134" y="203"/>
                    <a:pt x="143" y="201"/>
                    <a:pt x="153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0" name="Google Shape;1500;p5"/>
            <p:cNvSpPr/>
            <p:nvPr/>
          </p:nvSpPr>
          <p:spPr>
            <a:xfrm>
              <a:off x="4272175" y="319407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3" y="0"/>
                  </a:moveTo>
                  <a:cubicBezTo>
                    <a:pt x="92" y="0"/>
                    <a:pt x="57" y="15"/>
                    <a:pt x="34" y="39"/>
                  </a:cubicBezTo>
                  <a:cubicBezTo>
                    <a:pt x="17" y="55"/>
                    <a:pt x="1" y="88"/>
                    <a:pt x="1" y="121"/>
                  </a:cubicBezTo>
                  <a:cubicBezTo>
                    <a:pt x="17" y="121"/>
                    <a:pt x="17" y="142"/>
                    <a:pt x="17" y="142"/>
                  </a:cubicBezTo>
                  <a:cubicBezTo>
                    <a:pt x="17" y="158"/>
                    <a:pt x="34" y="175"/>
                    <a:pt x="50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3" y="208"/>
                    <a:pt x="174" y="191"/>
                    <a:pt x="191" y="175"/>
                  </a:cubicBezTo>
                  <a:cubicBezTo>
                    <a:pt x="207" y="142"/>
                    <a:pt x="224" y="121"/>
                    <a:pt x="224" y="88"/>
                  </a:cubicBezTo>
                  <a:cubicBezTo>
                    <a:pt x="207" y="72"/>
                    <a:pt x="207" y="39"/>
                    <a:pt x="174" y="18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1" name="Google Shape;1501;p5"/>
            <p:cNvSpPr/>
            <p:nvPr/>
          </p:nvSpPr>
          <p:spPr>
            <a:xfrm>
              <a:off x="4151075" y="323817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7"/>
                    <a:pt x="1" y="76"/>
                    <a:pt x="17" y="146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211" y="19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2" name="Google Shape;1502;p5"/>
            <p:cNvSpPr/>
            <p:nvPr/>
          </p:nvSpPr>
          <p:spPr>
            <a:xfrm>
              <a:off x="4082750" y="31213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9" y="1"/>
                  </a:moveTo>
                  <a:cubicBezTo>
                    <a:pt x="68" y="1"/>
                    <a:pt x="39" y="13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59" y="203"/>
                    <a:pt x="86" y="211"/>
                    <a:pt x="111" y="211"/>
                  </a:cubicBezTo>
                  <a:cubicBezTo>
                    <a:pt x="142" y="211"/>
                    <a:pt x="172" y="198"/>
                    <a:pt x="190" y="180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7"/>
                    <a:pt x="190" y="40"/>
                    <a:pt x="173" y="24"/>
                  </a:cubicBezTo>
                  <a:cubicBezTo>
                    <a:pt x="151" y="9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3" name="Google Shape;1503;p5"/>
            <p:cNvSpPr/>
            <p:nvPr/>
          </p:nvSpPr>
          <p:spPr>
            <a:xfrm>
              <a:off x="4078500" y="31502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9" y="0"/>
                  </a:moveTo>
                  <a:cubicBezTo>
                    <a:pt x="73" y="0"/>
                    <a:pt x="38" y="15"/>
                    <a:pt x="17" y="38"/>
                  </a:cubicBezTo>
                  <a:cubicBezTo>
                    <a:pt x="1" y="55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67" y="207"/>
                    <a:pt x="88" y="207"/>
                    <a:pt x="121" y="207"/>
                  </a:cubicBezTo>
                  <a:cubicBezTo>
                    <a:pt x="137" y="207"/>
                    <a:pt x="170" y="191"/>
                    <a:pt x="191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1"/>
                    <a:pt x="191" y="38"/>
                    <a:pt x="170" y="18"/>
                  </a:cubicBezTo>
                  <a:cubicBezTo>
                    <a:pt x="152" y="5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4" name="Google Shape;1504;p5"/>
            <p:cNvSpPr/>
            <p:nvPr/>
          </p:nvSpPr>
          <p:spPr>
            <a:xfrm>
              <a:off x="4085325" y="309432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30" y="1"/>
                  </a:moveTo>
                  <a:cubicBezTo>
                    <a:pt x="115" y="1"/>
                    <a:pt x="101" y="3"/>
                    <a:pt x="87" y="9"/>
                  </a:cubicBezTo>
                  <a:cubicBezTo>
                    <a:pt x="37" y="25"/>
                    <a:pt x="0" y="91"/>
                    <a:pt x="21" y="145"/>
                  </a:cubicBezTo>
                  <a:cubicBezTo>
                    <a:pt x="45" y="182"/>
                    <a:pt x="79" y="202"/>
                    <a:pt x="116" y="202"/>
                  </a:cubicBezTo>
                  <a:cubicBezTo>
                    <a:pt x="129" y="202"/>
                    <a:pt x="143" y="200"/>
                    <a:pt x="157" y="194"/>
                  </a:cubicBezTo>
                  <a:cubicBezTo>
                    <a:pt x="227" y="178"/>
                    <a:pt x="243" y="112"/>
                    <a:pt x="227" y="58"/>
                  </a:cubicBezTo>
                  <a:cubicBezTo>
                    <a:pt x="212" y="22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5" name="Google Shape;1505;p5"/>
            <p:cNvSpPr/>
            <p:nvPr/>
          </p:nvSpPr>
          <p:spPr>
            <a:xfrm>
              <a:off x="4082325" y="3135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38" y="17"/>
                    <a:pt x="17" y="66"/>
                  </a:cubicBezTo>
                  <a:lnTo>
                    <a:pt x="1" y="82"/>
                  </a:lnTo>
                  <a:cubicBezTo>
                    <a:pt x="1" y="103"/>
                    <a:pt x="1" y="136"/>
                    <a:pt x="17" y="136"/>
                  </a:cubicBezTo>
                  <a:cubicBezTo>
                    <a:pt x="17" y="169"/>
                    <a:pt x="38" y="186"/>
                    <a:pt x="71" y="206"/>
                  </a:cubicBezTo>
                  <a:lnTo>
                    <a:pt x="87" y="206"/>
                  </a:lnTo>
                  <a:cubicBezTo>
                    <a:pt x="96" y="208"/>
                    <a:pt x="104" y="209"/>
                    <a:pt x="113" y="209"/>
                  </a:cubicBezTo>
                  <a:cubicBezTo>
                    <a:pt x="169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49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6" name="Google Shape;1506;p5"/>
            <p:cNvSpPr/>
            <p:nvPr/>
          </p:nvSpPr>
          <p:spPr>
            <a:xfrm>
              <a:off x="4084500" y="31085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4" y="0"/>
                  </a:moveTo>
                  <a:cubicBezTo>
                    <a:pt x="105" y="0"/>
                    <a:pt x="95" y="2"/>
                    <a:pt x="87" y="5"/>
                  </a:cubicBezTo>
                  <a:cubicBezTo>
                    <a:pt x="33" y="21"/>
                    <a:pt x="0" y="91"/>
                    <a:pt x="33" y="141"/>
                  </a:cubicBezTo>
                  <a:cubicBezTo>
                    <a:pt x="48" y="180"/>
                    <a:pt x="78" y="208"/>
                    <a:pt x="120" y="208"/>
                  </a:cubicBezTo>
                  <a:cubicBezTo>
                    <a:pt x="136" y="208"/>
                    <a:pt x="154" y="203"/>
                    <a:pt x="173" y="194"/>
                  </a:cubicBezTo>
                  <a:cubicBezTo>
                    <a:pt x="223" y="178"/>
                    <a:pt x="239" y="124"/>
                    <a:pt x="223" y="75"/>
                  </a:cubicBezTo>
                  <a:cubicBezTo>
                    <a:pt x="209" y="31"/>
                    <a:pt x="15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7" name="Google Shape;1507;p5"/>
            <p:cNvSpPr/>
            <p:nvPr/>
          </p:nvSpPr>
          <p:spPr>
            <a:xfrm>
              <a:off x="4093550" y="30523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1" y="1"/>
                    <a:pt x="1" y="47"/>
                    <a:pt x="1" y="90"/>
                  </a:cubicBezTo>
                  <a:lnTo>
                    <a:pt x="1" y="144"/>
                  </a:lnTo>
                  <a:lnTo>
                    <a:pt x="17" y="160"/>
                  </a:lnTo>
                  <a:cubicBezTo>
                    <a:pt x="34" y="193"/>
                    <a:pt x="50" y="210"/>
                    <a:pt x="83" y="210"/>
                  </a:cubicBezTo>
                  <a:cubicBezTo>
                    <a:pt x="137" y="210"/>
                    <a:pt x="186" y="177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70" y="20"/>
                    <a:pt x="137" y="4"/>
                    <a:pt x="121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8" name="Google Shape;1508;p5"/>
            <p:cNvSpPr/>
            <p:nvPr/>
          </p:nvSpPr>
          <p:spPr>
            <a:xfrm>
              <a:off x="4096150" y="3115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8" y="1"/>
                  </a:moveTo>
                  <a:cubicBezTo>
                    <a:pt x="53" y="1"/>
                    <a:pt x="14" y="44"/>
                    <a:pt x="0" y="91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4"/>
                    <a:pt x="66" y="210"/>
                    <a:pt x="82" y="210"/>
                  </a:cubicBezTo>
                  <a:cubicBezTo>
                    <a:pt x="153" y="210"/>
                    <a:pt x="206" y="173"/>
                    <a:pt x="206" y="123"/>
                  </a:cubicBezTo>
                  <a:cubicBezTo>
                    <a:pt x="223" y="91"/>
                    <a:pt x="206" y="70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2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9" name="Google Shape;1509;p5"/>
            <p:cNvSpPr/>
            <p:nvPr/>
          </p:nvSpPr>
          <p:spPr>
            <a:xfrm>
              <a:off x="4090475" y="30661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2" y="1"/>
                  </a:moveTo>
                  <a:cubicBezTo>
                    <a:pt x="76" y="1"/>
                    <a:pt x="41" y="17"/>
                    <a:pt x="21" y="37"/>
                  </a:cubicBezTo>
                  <a:cubicBezTo>
                    <a:pt x="0" y="54"/>
                    <a:pt x="0" y="87"/>
                    <a:pt x="0" y="124"/>
                  </a:cubicBezTo>
                  <a:lnTo>
                    <a:pt x="0" y="140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7" y="204"/>
                    <a:pt x="80" y="211"/>
                    <a:pt x="102" y="211"/>
                  </a:cubicBezTo>
                  <a:cubicBezTo>
                    <a:pt x="136" y="211"/>
                    <a:pt x="170" y="196"/>
                    <a:pt x="190" y="173"/>
                  </a:cubicBezTo>
                  <a:cubicBezTo>
                    <a:pt x="227" y="124"/>
                    <a:pt x="227" y="54"/>
                    <a:pt x="173" y="21"/>
                  </a:cubicBezTo>
                  <a:cubicBezTo>
                    <a:pt x="155" y="7"/>
                    <a:pt x="13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0" name="Google Shape;1510;p5"/>
            <p:cNvSpPr/>
            <p:nvPr/>
          </p:nvSpPr>
          <p:spPr>
            <a:xfrm>
              <a:off x="4089650" y="3082875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70" y="1"/>
                  </a:moveTo>
                  <a:cubicBezTo>
                    <a:pt x="54" y="17"/>
                    <a:pt x="33" y="34"/>
                    <a:pt x="17" y="55"/>
                  </a:cubicBezTo>
                  <a:cubicBezTo>
                    <a:pt x="0" y="71"/>
                    <a:pt x="0" y="104"/>
                    <a:pt x="17" y="137"/>
                  </a:cubicBezTo>
                  <a:cubicBezTo>
                    <a:pt x="29" y="177"/>
                    <a:pt x="63" y="197"/>
                    <a:pt x="108" y="197"/>
                  </a:cubicBezTo>
                  <a:cubicBezTo>
                    <a:pt x="123" y="197"/>
                    <a:pt x="140" y="195"/>
                    <a:pt x="157" y="191"/>
                  </a:cubicBezTo>
                  <a:cubicBezTo>
                    <a:pt x="206" y="174"/>
                    <a:pt x="223" y="121"/>
                    <a:pt x="206" y="55"/>
                  </a:cubicBezTo>
                  <a:cubicBezTo>
                    <a:pt x="190" y="34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1" name="Google Shape;1511;p5"/>
            <p:cNvSpPr/>
            <p:nvPr/>
          </p:nvSpPr>
          <p:spPr>
            <a:xfrm>
              <a:off x="4066450" y="3156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41" y="1"/>
                    <a:pt x="1" y="44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94"/>
                    <a:pt x="54" y="194"/>
                    <a:pt x="87" y="210"/>
                  </a:cubicBezTo>
                  <a:cubicBezTo>
                    <a:pt x="120" y="210"/>
                    <a:pt x="137" y="210"/>
                    <a:pt x="157" y="194"/>
                  </a:cubicBezTo>
                  <a:cubicBezTo>
                    <a:pt x="190" y="173"/>
                    <a:pt x="207" y="140"/>
                    <a:pt x="207" y="124"/>
                  </a:cubicBezTo>
                  <a:cubicBezTo>
                    <a:pt x="207" y="91"/>
                    <a:pt x="207" y="70"/>
                    <a:pt x="190" y="37"/>
                  </a:cubicBezTo>
                  <a:cubicBezTo>
                    <a:pt x="174" y="21"/>
                    <a:pt x="137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2" name="Google Shape;1512;p5"/>
            <p:cNvSpPr/>
            <p:nvPr/>
          </p:nvSpPr>
          <p:spPr>
            <a:xfrm>
              <a:off x="4077175" y="31626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0" y="0"/>
                  </a:moveTo>
                  <a:cubicBezTo>
                    <a:pt x="96" y="0"/>
                    <a:pt x="83" y="2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8" y="163"/>
                    <a:pt x="38" y="179"/>
                  </a:cubicBezTo>
                  <a:cubicBezTo>
                    <a:pt x="57" y="199"/>
                    <a:pt x="76" y="207"/>
                    <a:pt x="100" y="207"/>
                  </a:cubicBezTo>
                  <a:cubicBezTo>
                    <a:pt x="116" y="207"/>
                    <a:pt x="135" y="203"/>
                    <a:pt x="157" y="196"/>
                  </a:cubicBezTo>
                  <a:cubicBezTo>
                    <a:pt x="190" y="179"/>
                    <a:pt x="207" y="142"/>
                    <a:pt x="223" y="109"/>
                  </a:cubicBezTo>
                  <a:cubicBezTo>
                    <a:pt x="223" y="93"/>
                    <a:pt x="223" y="76"/>
                    <a:pt x="207" y="60"/>
                  </a:cubicBezTo>
                  <a:cubicBezTo>
                    <a:pt x="194" y="19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3" name="Google Shape;1513;p5"/>
            <p:cNvSpPr/>
            <p:nvPr/>
          </p:nvSpPr>
          <p:spPr>
            <a:xfrm>
              <a:off x="4062650" y="31812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0" y="103"/>
                  </a:cubicBezTo>
                  <a:cubicBezTo>
                    <a:pt x="0" y="120"/>
                    <a:pt x="17" y="120"/>
                    <a:pt x="17" y="140"/>
                  </a:cubicBezTo>
                  <a:cubicBezTo>
                    <a:pt x="17" y="157"/>
                    <a:pt x="33" y="173"/>
                    <a:pt x="50" y="173"/>
                  </a:cubicBezTo>
                  <a:cubicBezTo>
                    <a:pt x="64" y="196"/>
                    <a:pt x="87" y="205"/>
                    <a:pt x="110" y="205"/>
                  </a:cubicBezTo>
                  <a:cubicBezTo>
                    <a:pt x="138" y="205"/>
                    <a:pt x="168" y="191"/>
                    <a:pt x="186" y="173"/>
                  </a:cubicBezTo>
                  <a:cubicBezTo>
                    <a:pt x="206" y="140"/>
                    <a:pt x="223" y="120"/>
                    <a:pt x="223" y="87"/>
                  </a:cubicBezTo>
                  <a:cubicBezTo>
                    <a:pt x="206" y="70"/>
                    <a:pt x="206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4" name="Google Shape;1514;p5"/>
            <p:cNvSpPr/>
            <p:nvPr/>
          </p:nvSpPr>
          <p:spPr>
            <a:xfrm>
              <a:off x="4060475" y="31945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33" y="190"/>
                    <a:pt x="66" y="206"/>
                    <a:pt x="104" y="206"/>
                  </a:cubicBezTo>
                  <a:cubicBezTo>
                    <a:pt x="120" y="206"/>
                    <a:pt x="153" y="206"/>
                    <a:pt x="170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90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5" name="Google Shape;1515;p5"/>
            <p:cNvSpPr/>
            <p:nvPr/>
          </p:nvSpPr>
          <p:spPr>
            <a:xfrm>
              <a:off x="4096550" y="3129775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29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1" y="83"/>
                    <a:pt x="17" y="137"/>
                  </a:cubicBezTo>
                  <a:cubicBezTo>
                    <a:pt x="30" y="187"/>
                    <a:pt x="73" y="209"/>
                    <a:pt x="116" y="209"/>
                  </a:cubicBezTo>
                  <a:cubicBezTo>
                    <a:pt x="129" y="209"/>
                    <a:pt x="141" y="207"/>
                    <a:pt x="153" y="203"/>
                  </a:cubicBezTo>
                  <a:cubicBezTo>
                    <a:pt x="207" y="186"/>
                    <a:pt x="240" y="116"/>
                    <a:pt x="223" y="67"/>
                  </a:cubicBezTo>
                  <a:cubicBezTo>
                    <a:pt x="199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6" name="Google Shape;1516;p5"/>
            <p:cNvSpPr/>
            <p:nvPr/>
          </p:nvSpPr>
          <p:spPr>
            <a:xfrm>
              <a:off x="4063050" y="3167825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2" y="0"/>
                  </a:moveTo>
                  <a:cubicBezTo>
                    <a:pt x="91" y="0"/>
                    <a:pt x="79" y="1"/>
                    <a:pt x="67" y="4"/>
                  </a:cubicBezTo>
                  <a:cubicBezTo>
                    <a:pt x="17" y="37"/>
                    <a:pt x="1" y="91"/>
                    <a:pt x="17" y="140"/>
                  </a:cubicBezTo>
                  <a:cubicBezTo>
                    <a:pt x="17" y="161"/>
                    <a:pt x="34" y="178"/>
                    <a:pt x="50" y="194"/>
                  </a:cubicBezTo>
                  <a:cubicBezTo>
                    <a:pt x="62" y="206"/>
                    <a:pt x="92" y="217"/>
                    <a:pt x="120" y="217"/>
                  </a:cubicBezTo>
                  <a:cubicBezTo>
                    <a:pt x="132" y="217"/>
                    <a:pt x="143" y="215"/>
                    <a:pt x="153" y="211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7" name="Google Shape;1517;p5"/>
            <p:cNvSpPr/>
            <p:nvPr/>
          </p:nvSpPr>
          <p:spPr>
            <a:xfrm>
              <a:off x="4075000" y="31781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1"/>
                  </a:lnTo>
                  <a:cubicBezTo>
                    <a:pt x="21" y="178"/>
                    <a:pt x="54" y="194"/>
                    <a:pt x="87" y="211"/>
                  </a:cubicBezTo>
                  <a:cubicBezTo>
                    <a:pt x="141" y="211"/>
                    <a:pt x="190" y="178"/>
                    <a:pt x="207" y="124"/>
                  </a:cubicBezTo>
                  <a:cubicBezTo>
                    <a:pt x="207" y="91"/>
                    <a:pt x="207" y="58"/>
                    <a:pt x="190" y="38"/>
                  </a:cubicBezTo>
                  <a:cubicBezTo>
                    <a:pt x="174" y="21"/>
                    <a:pt x="141" y="5"/>
                    <a:pt x="125" y="5"/>
                  </a:cubicBezTo>
                  <a:cubicBezTo>
                    <a:pt x="113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8" name="Google Shape;1518;p5"/>
            <p:cNvSpPr/>
            <p:nvPr/>
          </p:nvSpPr>
          <p:spPr>
            <a:xfrm>
              <a:off x="4068625" y="314022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0" y="13"/>
                    <a:pt x="33" y="28"/>
                  </a:cubicBezTo>
                  <a:cubicBezTo>
                    <a:pt x="17" y="45"/>
                    <a:pt x="0" y="61"/>
                    <a:pt x="0" y="94"/>
                  </a:cubicBezTo>
                  <a:lnTo>
                    <a:pt x="0" y="148"/>
                  </a:lnTo>
                  <a:lnTo>
                    <a:pt x="17" y="164"/>
                  </a:lnTo>
                  <a:cubicBezTo>
                    <a:pt x="33" y="181"/>
                    <a:pt x="50" y="197"/>
                    <a:pt x="87" y="197"/>
                  </a:cubicBezTo>
                  <a:cubicBezTo>
                    <a:pt x="95" y="200"/>
                    <a:pt x="104" y="201"/>
                    <a:pt x="112" y="201"/>
                  </a:cubicBezTo>
                  <a:cubicBezTo>
                    <a:pt x="153" y="201"/>
                    <a:pt x="193" y="169"/>
                    <a:pt x="206" y="111"/>
                  </a:cubicBezTo>
                  <a:cubicBezTo>
                    <a:pt x="206" y="94"/>
                    <a:pt x="206" y="61"/>
                    <a:pt x="190" y="45"/>
                  </a:cubicBezTo>
                  <a:cubicBezTo>
                    <a:pt x="173" y="28"/>
                    <a:pt x="136" y="8"/>
                    <a:pt x="120" y="8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9" name="Google Shape;1519;p5"/>
            <p:cNvSpPr/>
            <p:nvPr/>
          </p:nvSpPr>
          <p:spPr>
            <a:xfrm>
              <a:off x="4072950" y="31932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33" y="193"/>
                    <a:pt x="66" y="193"/>
                    <a:pt x="103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7" y="140"/>
                    <a:pt x="207" y="123"/>
                  </a:cubicBezTo>
                  <a:cubicBezTo>
                    <a:pt x="223" y="90"/>
                    <a:pt x="207" y="74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0" name="Google Shape;1520;p5"/>
            <p:cNvSpPr/>
            <p:nvPr/>
          </p:nvSpPr>
          <p:spPr>
            <a:xfrm>
              <a:off x="4056150" y="314890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122" y="0"/>
                  </a:moveTo>
                  <a:cubicBezTo>
                    <a:pt x="115" y="0"/>
                    <a:pt x="108" y="2"/>
                    <a:pt x="103" y="7"/>
                  </a:cubicBezTo>
                  <a:cubicBezTo>
                    <a:pt x="70" y="7"/>
                    <a:pt x="54" y="23"/>
                    <a:pt x="33" y="40"/>
                  </a:cubicBezTo>
                  <a:cubicBezTo>
                    <a:pt x="17" y="56"/>
                    <a:pt x="0" y="93"/>
                    <a:pt x="0" y="110"/>
                  </a:cubicBezTo>
                  <a:cubicBezTo>
                    <a:pt x="0" y="126"/>
                    <a:pt x="0" y="126"/>
                    <a:pt x="17" y="143"/>
                  </a:cubicBezTo>
                  <a:cubicBezTo>
                    <a:pt x="17" y="159"/>
                    <a:pt x="33" y="176"/>
                    <a:pt x="54" y="176"/>
                  </a:cubicBezTo>
                  <a:cubicBezTo>
                    <a:pt x="69" y="193"/>
                    <a:pt x="92" y="202"/>
                    <a:pt x="115" y="202"/>
                  </a:cubicBezTo>
                  <a:cubicBezTo>
                    <a:pt x="143" y="202"/>
                    <a:pt x="172" y="189"/>
                    <a:pt x="190" y="159"/>
                  </a:cubicBezTo>
                  <a:cubicBezTo>
                    <a:pt x="223" y="126"/>
                    <a:pt x="223" y="56"/>
                    <a:pt x="173" y="23"/>
                  </a:cubicBezTo>
                  <a:cubicBezTo>
                    <a:pt x="162" y="12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1" name="Google Shape;1521;p5"/>
            <p:cNvSpPr/>
            <p:nvPr/>
          </p:nvSpPr>
          <p:spPr>
            <a:xfrm>
              <a:off x="4128700" y="31579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5" y="1"/>
                  </a:moveTo>
                  <a:cubicBezTo>
                    <a:pt x="58" y="1"/>
                    <a:pt x="17" y="47"/>
                    <a:pt x="17" y="90"/>
                  </a:cubicBezTo>
                  <a:cubicBezTo>
                    <a:pt x="1" y="107"/>
                    <a:pt x="17" y="123"/>
                    <a:pt x="17" y="144"/>
                  </a:cubicBezTo>
                  <a:cubicBezTo>
                    <a:pt x="17" y="144"/>
                    <a:pt x="17" y="160"/>
                    <a:pt x="38" y="160"/>
                  </a:cubicBezTo>
                  <a:cubicBezTo>
                    <a:pt x="54" y="193"/>
                    <a:pt x="71" y="210"/>
                    <a:pt x="104" y="210"/>
                  </a:cubicBezTo>
                  <a:cubicBezTo>
                    <a:pt x="158" y="210"/>
                    <a:pt x="207" y="177"/>
                    <a:pt x="223" y="123"/>
                  </a:cubicBezTo>
                  <a:cubicBezTo>
                    <a:pt x="223" y="90"/>
                    <a:pt x="223" y="74"/>
                    <a:pt x="207" y="41"/>
                  </a:cubicBezTo>
                  <a:cubicBezTo>
                    <a:pt x="191" y="20"/>
                    <a:pt x="158" y="4"/>
                    <a:pt x="141" y="4"/>
                  </a:cubicBezTo>
                  <a:cubicBezTo>
                    <a:pt x="132" y="1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2" name="Google Shape;1522;p5"/>
            <p:cNvSpPr/>
            <p:nvPr/>
          </p:nvSpPr>
          <p:spPr>
            <a:xfrm>
              <a:off x="4131275" y="31301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88" y="0"/>
                    <a:pt x="71" y="0"/>
                    <a:pt x="38" y="21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8" y="190"/>
                    <a:pt x="55" y="206"/>
                    <a:pt x="88" y="206"/>
                  </a:cubicBezTo>
                  <a:cubicBezTo>
                    <a:pt x="141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37"/>
                  </a:cubicBezTo>
                  <a:cubicBezTo>
                    <a:pt x="174" y="21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3" name="Google Shape;1523;p5"/>
            <p:cNvSpPr/>
            <p:nvPr/>
          </p:nvSpPr>
          <p:spPr>
            <a:xfrm>
              <a:off x="4130050" y="31442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3" y="1"/>
                  </a:moveTo>
                  <a:cubicBezTo>
                    <a:pt x="38" y="1"/>
                    <a:pt x="0" y="44"/>
                    <a:pt x="0" y="91"/>
                  </a:cubicBezTo>
                  <a:lnTo>
                    <a:pt x="0" y="124"/>
                  </a:lnTo>
                  <a:lnTo>
                    <a:pt x="0" y="140"/>
                  </a:lnTo>
                  <a:lnTo>
                    <a:pt x="17" y="157"/>
                  </a:lnTo>
                  <a:cubicBezTo>
                    <a:pt x="33" y="194"/>
                    <a:pt x="50" y="210"/>
                    <a:pt x="87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4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4" name="Google Shape;1524;p5"/>
            <p:cNvSpPr/>
            <p:nvPr/>
          </p:nvSpPr>
          <p:spPr>
            <a:xfrm>
              <a:off x="4124475" y="31699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1"/>
                  </a:moveTo>
                  <a:cubicBezTo>
                    <a:pt x="94" y="1"/>
                    <a:pt x="80" y="3"/>
                    <a:pt x="67" y="7"/>
                  </a:cubicBezTo>
                  <a:cubicBezTo>
                    <a:pt x="17" y="23"/>
                    <a:pt x="1" y="94"/>
                    <a:pt x="17" y="143"/>
                  </a:cubicBezTo>
                  <a:cubicBezTo>
                    <a:pt x="30" y="183"/>
                    <a:pt x="61" y="203"/>
                    <a:pt x="106" y="203"/>
                  </a:cubicBezTo>
                  <a:cubicBezTo>
                    <a:pt x="120" y="203"/>
                    <a:pt x="136" y="201"/>
                    <a:pt x="153" y="197"/>
                  </a:cubicBezTo>
                  <a:cubicBezTo>
                    <a:pt x="207" y="180"/>
                    <a:pt x="223" y="110"/>
                    <a:pt x="207" y="56"/>
                  </a:cubicBezTo>
                  <a:cubicBezTo>
                    <a:pt x="191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5" name="Google Shape;1525;p5"/>
            <p:cNvSpPr/>
            <p:nvPr/>
          </p:nvSpPr>
          <p:spPr>
            <a:xfrm>
              <a:off x="4146325" y="31261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1"/>
                  </a:moveTo>
                  <a:cubicBezTo>
                    <a:pt x="54" y="1"/>
                    <a:pt x="15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4" y="178"/>
                    <a:pt x="71" y="194"/>
                    <a:pt x="87" y="211"/>
                  </a:cubicBezTo>
                  <a:cubicBezTo>
                    <a:pt x="120" y="211"/>
                    <a:pt x="158" y="194"/>
                    <a:pt x="174" y="194"/>
                  </a:cubicBezTo>
                  <a:cubicBezTo>
                    <a:pt x="191" y="178"/>
                    <a:pt x="207" y="141"/>
                    <a:pt x="207" y="124"/>
                  </a:cubicBezTo>
                  <a:cubicBezTo>
                    <a:pt x="223" y="91"/>
                    <a:pt x="207" y="54"/>
                    <a:pt x="191" y="38"/>
                  </a:cubicBezTo>
                  <a:cubicBezTo>
                    <a:pt x="174" y="21"/>
                    <a:pt x="158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6" name="Google Shape;1526;p5"/>
            <p:cNvSpPr/>
            <p:nvPr/>
          </p:nvSpPr>
          <p:spPr>
            <a:xfrm>
              <a:off x="4142925" y="31373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42"/>
                    <a:pt x="1" y="92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87" y="211"/>
                    <a:pt x="120" y="211"/>
                    <a:pt x="153" y="211"/>
                  </a:cubicBezTo>
                  <a:cubicBezTo>
                    <a:pt x="207" y="195"/>
                    <a:pt x="223" y="162"/>
                    <a:pt x="223" y="125"/>
                  </a:cubicBezTo>
                  <a:lnTo>
                    <a:pt x="223" y="75"/>
                  </a:ln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7" name="Google Shape;1527;p5"/>
            <p:cNvSpPr/>
            <p:nvPr/>
          </p:nvSpPr>
          <p:spPr>
            <a:xfrm>
              <a:off x="4142925" y="31505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15" y="0"/>
                  </a:moveTo>
                  <a:cubicBezTo>
                    <a:pt x="106" y="0"/>
                    <a:pt x="97" y="2"/>
                    <a:pt x="87" y="7"/>
                  </a:cubicBezTo>
                  <a:cubicBezTo>
                    <a:pt x="67" y="7"/>
                    <a:pt x="34" y="27"/>
                    <a:pt x="17" y="44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7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07" y="147"/>
                    <a:pt x="207" y="131"/>
                    <a:pt x="207" y="93"/>
                  </a:cubicBezTo>
                  <a:cubicBezTo>
                    <a:pt x="207" y="60"/>
                    <a:pt x="190" y="44"/>
                    <a:pt x="170" y="27"/>
                  </a:cubicBezTo>
                  <a:cubicBezTo>
                    <a:pt x="158" y="1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8" name="Google Shape;1528;p5"/>
            <p:cNvSpPr/>
            <p:nvPr/>
          </p:nvSpPr>
          <p:spPr>
            <a:xfrm>
              <a:off x="4136450" y="311815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87" y="0"/>
                  </a:moveTo>
                  <a:cubicBezTo>
                    <a:pt x="70" y="16"/>
                    <a:pt x="37" y="16"/>
                    <a:pt x="17" y="49"/>
                  </a:cubicBezTo>
                  <a:cubicBezTo>
                    <a:pt x="0" y="66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69"/>
                    <a:pt x="17" y="169"/>
                    <a:pt x="37" y="190"/>
                  </a:cubicBezTo>
                  <a:cubicBezTo>
                    <a:pt x="59" y="204"/>
                    <a:pt x="85" y="212"/>
                    <a:pt x="109" y="212"/>
                  </a:cubicBezTo>
                  <a:cubicBezTo>
                    <a:pt x="141" y="212"/>
                    <a:pt x="171" y="199"/>
                    <a:pt x="190" y="169"/>
                  </a:cubicBezTo>
                  <a:cubicBezTo>
                    <a:pt x="223" y="136"/>
                    <a:pt x="206" y="66"/>
                    <a:pt x="173" y="33"/>
                  </a:cubicBezTo>
                  <a:cubicBezTo>
                    <a:pt x="140" y="16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9" name="Google Shape;1529;p5"/>
            <p:cNvSpPr/>
            <p:nvPr/>
          </p:nvSpPr>
          <p:spPr>
            <a:xfrm>
              <a:off x="4123150" y="3183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0"/>
                  </a:moveTo>
                  <a:cubicBezTo>
                    <a:pt x="54" y="0"/>
                    <a:pt x="0" y="47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3" y="193"/>
                    <a:pt x="54" y="193"/>
                    <a:pt x="87" y="209"/>
                  </a:cubicBezTo>
                  <a:cubicBezTo>
                    <a:pt x="136" y="209"/>
                    <a:pt x="190" y="176"/>
                    <a:pt x="206" y="123"/>
                  </a:cubicBezTo>
                  <a:cubicBezTo>
                    <a:pt x="206" y="90"/>
                    <a:pt x="206" y="73"/>
                    <a:pt x="190" y="40"/>
                  </a:cubicBezTo>
                  <a:cubicBezTo>
                    <a:pt x="173" y="20"/>
                    <a:pt x="157" y="3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0" name="Google Shape;1530;p5"/>
            <p:cNvSpPr/>
            <p:nvPr/>
          </p:nvSpPr>
          <p:spPr>
            <a:xfrm>
              <a:off x="4120150" y="3120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4"/>
                    <a:pt x="17" y="92"/>
                  </a:cubicBezTo>
                  <a:cubicBezTo>
                    <a:pt x="1" y="108"/>
                    <a:pt x="17" y="125"/>
                    <a:pt x="17" y="141"/>
                  </a:cubicBezTo>
                  <a:cubicBezTo>
                    <a:pt x="17" y="141"/>
                    <a:pt x="17" y="158"/>
                    <a:pt x="34" y="158"/>
                  </a:cubicBezTo>
                  <a:cubicBezTo>
                    <a:pt x="50" y="195"/>
                    <a:pt x="71" y="195"/>
                    <a:pt x="104" y="211"/>
                  </a:cubicBezTo>
                  <a:cubicBezTo>
                    <a:pt x="153" y="211"/>
                    <a:pt x="207" y="174"/>
                    <a:pt x="223" y="125"/>
                  </a:cubicBezTo>
                  <a:cubicBezTo>
                    <a:pt x="223" y="92"/>
                    <a:pt x="207" y="55"/>
                    <a:pt x="207" y="38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1" name="Google Shape;1531;p5"/>
            <p:cNvSpPr/>
            <p:nvPr/>
          </p:nvSpPr>
          <p:spPr>
            <a:xfrm>
              <a:off x="4109850" y="3108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5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2" name="Google Shape;1532;p5"/>
            <p:cNvSpPr/>
            <p:nvPr/>
          </p:nvSpPr>
          <p:spPr>
            <a:xfrm>
              <a:off x="4106450" y="3140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3"/>
                  </a:cubicBezTo>
                  <a:lnTo>
                    <a:pt x="0" y="153"/>
                  </a:lnTo>
                  <a:lnTo>
                    <a:pt x="17" y="169"/>
                  </a:lnTo>
                  <a:cubicBezTo>
                    <a:pt x="33" y="186"/>
                    <a:pt x="50" y="206"/>
                    <a:pt x="83" y="206"/>
                  </a:cubicBezTo>
                  <a:cubicBezTo>
                    <a:pt x="91" y="209"/>
                    <a:pt x="100" y="210"/>
                    <a:pt x="108" y="210"/>
                  </a:cubicBezTo>
                  <a:cubicBezTo>
                    <a:pt x="151" y="210"/>
                    <a:pt x="189" y="175"/>
                    <a:pt x="206" y="120"/>
                  </a:cubicBezTo>
                  <a:cubicBezTo>
                    <a:pt x="206" y="103"/>
                    <a:pt x="206" y="66"/>
                    <a:pt x="186" y="50"/>
                  </a:cubicBezTo>
                  <a:cubicBezTo>
                    <a:pt x="169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3" name="Google Shape;1533;p5"/>
            <p:cNvSpPr/>
            <p:nvPr/>
          </p:nvSpPr>
          <p:spPr>
            <a:xfrm>
              <a:off x="4107275" y="3122200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8"/>
                    <a:pt x="0" y="77"/>
                    <a:pt x="17" y="147"/>
                  </a:cubicBezTo>
                  <a:cubicBezTo>
                    <a:pt x="29" y="184"/>
                    <a:pt x="72" y="203"/>
                    <a:pt x="113" y="203"/>
                  </a:cubicBezTo>
                  <a:cubicBezTo>
                    <a:pt x="127" y="203"/>
                    <a:pt x="140" y="201"/>
                    <a:pt x="153" y="197"/>
                  </a:cubicBezTo>
                  <a:cubicBezTo>
                    <a:pt x="206" y="180"/>
                    <a:pt x="223" y="110"/>
                    <a:pt x="206" y="61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4" name="Google Shape;1534;p5"/>
            <p:cNvSpPr/>
            <p:nvPr/>
          </p:nvSpPr>
          <p:spPr>
            <a:xfrm>
              <a:off x="4102125" y="31529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0" y="5"/>
                    <a:pt x="87" y="14"/>
                  </a:cubicBezTo>
                  <a:cubicBezTo>
                    <a:pt x="33" y="35"/>
                    <a:pt x="0" y="84"/>
                    <a:pt x="17" y="138"/>
                  </a:cubicBezTo>
                  <a:cubicBezTo>
                    <a:pt x="33" y="154"/>
                    <a:pt x="33" y="171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4"/>
                    <a:pt x="223" y="117"/>
                  </a:cubicBezTo>
                  <a:lnTo>
                    <a:pt x="223" y="68"/>
                  </a:ln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5" name="Google Shape;1535;p5"/>
            <p:cNvSpPr/>
            <p:nvPr/>
          </p:nvSpPr>
          <p:spPr>
            <a:xfrm>
              <a:off x="4117175" y="31343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124" y="1"/>
                  </a:moveTo>
                  <a:cubicBezTo>
                    <a:pt x="88" y="1"/>
                    <a:pt x="53" y="15"/>
                    <a:pt x="33" y="35"/>
                  </a:cubicBezTo>
                  <a:cubicBezTo>
                    <a:pt x="17" y="56"/>
                    <a:pt x="0" y="89"/>
                    <a:pt x="17" y="122"/>
                  </a:cubicBezTo>
                  <a:lnTo>
                    <a:pt x="17" y="138"/>
                  </a:lnTo>
                  <a:cubicBezTo>
                    <a:pt x="17" y="159"/>
                    <a:pt x="33" y="176"/>
                    <a:pt x="50" y="192"/>
                  </a:cubicBezTo>
                  <a:cubicBezTo>
                    <a:pt x="70" y="205"/>
                    <a:pt x="90" y="210"/>
                    <a:pt x="109" y="210"/>
                  </a:cubicBezTo>
                  <a:cubicBezTo>
                    <a:pt x="139" y="210"/>
                    <a:pt x="167" y="196"/>
                    <a:pt x="190" y="176"/>
                  </a:cubicBezTo>
                  <a:cubicBezTo>
                    <a:pt x="239" y="122"/>
                    <a:pt x="223" y="56"/>
                    <a:pt x="190" y="19"/>
                  </a:cubicBezTo>
                  <a:cubicBezTo>
                    <a:pt x="169" y="6"/>
                    <a:pt x="14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6" name="Google Shape;1536;p5"/>
            <p:cNvSpPr/>
            <p:nvPr/>
          </p:nvSpPr>
          <p:spPr>
            <a:xfrm>
              <a:off x="4097375" y="31016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2" y="1"/>
                  </a:moveTo>
                  <a:cubicBezTo>
                    <a:pt x="110" y="1"/>
                    <a:pt x="99" y="3"/>
                    <a:pt x="87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40" y="130"/>
                    <a:pt x="207" y="77"/>
                  </a:cubicBezTo>
                  <a:cubicBezTo>
                    <a:pt x="194" y="23"/>
                    <a:pt x="160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7" name="Google Shape;1537;p5"/>
            <p:cNvSpPr/>
            <p:nvPr/>
          </p:nvSpPr>
          <p:spPr>
            <a:xfrm>
              <a:off x="4116750" y="31508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88" y="1"/>
                    <a:pt x="75" y="6"/>
                    <a:pt x="67" y="16"/>
                  </a:cubicBezTo>
                  <a:cubicBezTo>
                    <a:pt x="50" y="16"/>
                    <a:pt x="17" y="33"/>
                    <a:pt x="17" y="66"/>
                  </a:cubicBezTo>
                  <a:cubicBezTo>
                    <a:pt x="1" y="82"/>
                    <a:pt x="1" y="120"/>
                    <a:pt x="1" y="153"/>
                  </a:cubicBezTo>
                  <a:cubicBezTo>
                    <a:pt x="25" y="189"/>
                    <a:pt x="58" y="210"/>
                    <a:pt x="96" y="210"/>
                  </a:cubicBezTo>
                  <a:cubicBezTo>
                    <a:pt x="109" y="210"/>
                    <a:pt x="123" y="207"/>
                    <a:pt x="137" y="202"/>
                  </a:cubicBezTo>
                  <a:cubicBezTo>
                    <a:pt x="186" y="185"/>
                    <a:pt x="223" y="120"/>
                    <a:pt x="207" y="66"/>
                  </a:cubicBezTo>
                  <a:cubicBezTo>
                    <a:pt x="186" y="49"/>
                    <a:pt x="170" y="16"/>
                    <a:pt x="137" y="16"/>
                  </a:cubicBezTo>
                  <a:cubicBezTo>
                    <a:pt x="128" y="6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8" name="Google Shape;1538;p5"/>
            <p:cNvSpPr/>
            <p:nvPr/>
          </p:nvSpPr>
          <p:spPr>
            <a:xfrm>
              <a:off x="4112425" y="31626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198" y="19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9" name="Google Shape;1539;p5"/>
            <p:cNvSpPr/>
            <p:nvPr/>
          </p:nvSpPr>
          <p:spPr>
            <a:xfrm>
              <a:off x="4140775" y="31640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0"/>
                  </a:moveTo>
                  <a:cubicBezTo>
                    <a:pt x="51" y="0"/>
                    <a:pt x="0" y="45"/>
                    <a:pt x="0" y="87"/>
                  </a:cubicBezTo>
                  <a:lnTo>
                    <a:pt x="0" y="141"/>
                  </a:lnTo>
                  <a:cubicBezTo>
                    <a:pt x="0" y="157"/>
                    <a:pt x="17" y="157"/>
                    <a:pt x="17" y="157"/>
                  </a:cubicBezTo>
                  <a:cubicBezTo>
                    <a:pt x="33" y="190"/>
                    <a:pt x="50" y="211"/>
                    <a:pt x="87" y="211"/>
                  </a:cubicBezTo>
                  <a:cubicBezTo>
                    <a:pt x="120" y="211"/>
                    <a:pt x="136" y="211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23" y="71"/>
                    <a:pt x="173" y="5"/>
                    <a:pt x="120" y="5"/>
                  </a:cubicBezTo>
                  <a:cubicBezTo>
                    <a:pt x="112" y="2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0" name="Google Shape;1540;p5"/>
            <p:cNvSpPr/>
            <p:nvPr/>
          </p:nvSpPr>
          <p:spPr>
            <a:xfrm>
              <a:off x="4002450" y="30125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87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3"/>
                    <a:pt x="17" y="169"/>
                    <a:pt x="37" y="190"/>
                  </a:cubicBezTo>
                  <a:cubicBezTo>
                    <a:pt x="56" y="202"/>
                    <a:pt x="77" y="207"/>
                    <a:pt x="99" y="207"/>
                  </a:cubicBezTo>
                  <a:cubicBezTo>
                    <a:pt x="134" y="207"/>
                    <a:pt x="169" y="192"/>
                    <a:pt x="190" y="169"/>
                  </a:cubicBezTo>
                  <a:cubicBezTo>
                    <a:pt x="223" y="120"/>
                    <a:pt x="223" y="50"/>
                    <a:pt x="173" y="17"/>
                  </a:cubicBezTo>
                  <a:cubicBezTo>
                    <a:pt x="15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1" name="Google Shape;1541;p5"/>
            <p:cNvSpPr/>
            <p:nvPr/>
          </p:nvSpPr>
          <p:spPr>
            <a:xfrm>
              <a:off x="4002025" y="29964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1" y="0"/>
                  </a:moveTo>
                  <a:cubicBezTo>
                    <a:pt x="53" y="0"/>
                    <a:pt x="17" y="35"/>
                    <a:pt x="17" y="89"/>
                  </a:cubicBezTo>
                  <a:cubicBezTo>
                    <a:pt x="1" y="109"/>
                    <a:pt x="17" y="126"/>
                    <a:pt x="17" y="142"/>
                  </a:cubicBezTo>
                  <a:cubicBezTo>
                    <a:pt x="17" y="142"/>
                    <a:pt x="17" y="159"/>
                    <a:pt x="34" y="159"/>
                  </a:cubicBezTo>
                  <a:cubicBezTo>
                    <a:pt x="54" y="192"/>
                    <a:pt x="71" y="192"/>
                    <a:pt x="104" y="212"/>
                  </a:cubicBezTo>
                  <a:cubicBezTo>
                    <a:pt x="120" y="212"/>
                    <a:pt x="157" y="192"/>
                    <a:pt x="174" y="192"/>
                  </a:cubicBezTo>
                  <a:cubicBezTo>
                    <a:pt x="207" y="175"/>
                    <a:pt x="207" y="142"/>
                    <a:pt x="223" y="126"/>
                  </a:cubicBezTo>
                  <a:cubicBezTo>
                    <a:pt x="223" y="89"/>
                    <a:pt x="223" y="56"/>
                    <a:pt x="207" y="39"/>
                  </a:cubicBezTo>
                  <a:cubicBezTo>
                    <a:pt x="190" y="23"/>
                    <a:pt x="157" y="6"/>
                    <a:pt x="137" y="6"/>
                  </a:cubicBezTo>
                  <a:cubicBezTo>
                    <a:pt x="124" y="2"/>
                    <a:pt x="11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2" name="Google Shape;1542;p5"/>
            <p:cNvSpPr/>
            <p:nvPr/>
          </p:nvSpPr>
          <p:spPr>
            <a:xfrm>
              <a:off x="3999050" y="31034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04" y="0"/>
                  </a:moveTo>
                  <a:cubicBezTo>
                    <a:pt x="54" y="0"/>
                    <a:pt x="17" y="33"/>
                    <a:pt x="17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0" y="194"/>
                    <a:pt x="70" y="194"/>
                    <a:pt x="103" y="211"/>
                  </a:cubicBezTo>
                  <a:cubicBezTo>
                    <a:pt x="153" y="211"/>
                    <a:pt x="206" y="178"/>
                    <a:pt x="223" y="124"/>
                  </a:cubicBezTo>
                  <a:cubicBezTo>
                    <a:pt x="223" y="91"/>
                    <a:pt x="206" y="58"/>
                    <a:pt x="206" y="38"/>
                  </a:cubicBezTo>
                  <a:cubicBezTo>
                    <a:pt x="190" y="21"/>
                    <a:pt x="153" y="5"/>
                    <a:pt x="136" y="5"/>
                  </a:cubicBezTo>
                  <a:cubicBezTo>
                    <a:pt x="125" y="2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3" name="Google Shape;1543;p5"/>
            <p:cNvSpPr/>
            <p:nvPr/>
          </p:nvSpPr>
          <p:spPr>
            <a:xfrm>
              <a:off x="4002450" y="30708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40" y="1"/>
                  </a:moveTo>
                  <a:cubicBezTo>
                    <a:pt x="70" y="1"/>
                    <a:pt x="17" y="38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1" y="210"/>
                    <a:pt x="119" y="211"/>
                    <a:pt x="127" y="211"/>
                  </a:cubicBezTo>
                  <a:cubicBezTo>
                    <a:pt x="171" y="211"/>
                    <a:pt x="209" y="166"/>
                    <a:pt x="223" y="124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4" name="Google Shape;1544;p5"/>
            <p:cNvSpPr/>
            <p:nvPr/>
          </p:nvSpPr>
          <p:spPr>
            <a:xfrm>
              <a:off x="3997300" y="302427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1" y="13"/>
                    <a:pt x="37" y="28"/>
                  </a:cubicBezTo>
                  <a:cubicBezTo>
                    <a:pt x="17" y="44"/>
                    <a:pt x="0" y="61"/>
                    <a:pt x="0" y="94"/>
                  </a:cubicBezTo>
                  <a:lnTo>
                    <a:pt x="0" y="147"/>
                  </a:lnTo>
                  <a:cubicBezTo>
                    <a:pt x="17" y="147"/>
                    <a:pt x="17" y="164"/>
                    <a:pt x="17" y="164"/>
                  </a:cubicBezTo>
                  <a:cubicBezTo>
                    <a:pt x="37" y="180"/>
                    <a:pt x="70" y="197"/>
                    <a:pt x="87" y="197"/>
                  </a:cubicBezTo>
                  <a:cubicBezTo>
                    <a:pt x="96" y="200"/>
                    <a:pt x="105" y="201"/>
                    <a:pt x="115" y="201"/>
                  </a:cubicBezTo>
                  <a:cubicBezTo>
                    <a:pt x="161" y="201"/>
                    <a:pt x="206" y="169"/>
                    <a:pt x="206" y="110"/>
                  </a:cubicBezTo>
                  <a:cubicBezTo>
                    <a:pt x="206" y="94"/>
                    <a:pt x="206" y="61"/>
                    <a:pt x="190" y="44"/>
                  </a:cubicBezTo>
                  <a:cubicBezTo>
                    <a:pt x="173" y="28"/>
                    <a:pt x="157" y="7"/>
                    <a:pt x="120" y="7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5" name="Google Shape;1545;p5"/>
            <p:cNvSpPr/>
            <p:nvPr/>
          </p:nvSpPr>
          <p:spPr>
            <a:xfrm>
              <a:off x="3989550" y="309222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0" y="0"/>
                  </a:moveTo>
                  <a:cubicBezTo>
                    <a:pt x="105" y="0"/>
                    <a:pt x="89" y="2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33" y="183"/>
                    <a:pt x="74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5"/>
                    <a:pt x="244" y="109"/>
                    <a:pt x="207" y="56"/>
                  </a:cubicBezTo>
                  <a:cubicBezTo>
                    <a:pt x="195" y="19"/>
                    <a:pt x="16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6" name="Google Shape;1546;p5"/>
            <p:cNvSpPr/>
            <p:nvPr/>
          </p:nvSpPr>
          <p:spPr>
            <a:xfrm>
              <a:off x="3990500" y="30639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01" y="0"/>
                  </a:moveTo>
                  <a:cubicBezTo>
                    <a:pt x="90" y="0"/>
                    <a:pt x="78" y="2"/>
                    <a:pt x="66" y="4"/>
                  </a:cubicBezTo>
                  <a:cubicBezTo>
                    <a:pt x="17" y="37"/>
                    <a:pt x="0" y="91"/>
                    <a:pt x="17" y="141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5" y="215"/>
                    <a:pt x="144" y="214"/>
                    <a:pt x="153" y="211"/>
                  </a:cubicBezTo>
                  <a:cubicBezTo>
                    <a:pt x="206" y="174"/>
                    <a:pt x="239" y="124"/>
                    <a:pt x="206" y="70"/>
                  </a:cubicBezTo>
                  <a:cubicBezTo>
                    <a:pt x="189" y="30"/>
                    <a:pt x="15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7" name="Google Shape;1547;p5"/>
            <p:cNvSpPr/>
            <p:nvPr/>
          </p:nvSpPr>
          <p:spPr>
            <a:xfrm>
              <a:off x="3995125" y="3051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54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7"/>
                    <a:pt x="2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8"/>
                    <a:pt x="101" y="209"/>
                    <a:pt x="108" y="209"/>
                  </a:cubicBezTo>
                  <a:cubicBezTo>
                    <a:pt x="153" y="209"/>
                    <a:pt x="192" y="166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17"/>
                    <a:pt x="141" y="17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8" name="Google Shape;1548;p5"/>
            <p:cNvSpPr/>
            <p:nvPr/>
          </p:nvSpPr>
          <p:spPr>
            <a:xfrm>
              <a:off x="3989150" y="30777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9" name="Google Shape;1549;p5"/>
            <p:cNvSpPr/>
            <p:nvPr/>
          </p:nvSpPr>
          <p:spPr>
            <a:xfrm>
              <a:off x="3996050" y="30382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0" name="Google Shape;1550;p5"/>
            <p:cNvSpPr/>
            <p:nvPr/>
          </p:nvSpPr>
          <p:spPr>
            <a:xfrm>
              <a:off x="4014500" y="300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34" y="38"/>
                    <a:pt x="17" y="54"/>
                    <a:pt x="17" y="87"/>
                  </a:cubicBezTo>
                  <a:cubicBezTo>
                    <a:pt x="1" y="104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07" y="54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1" name="Google Shape;1551;p5"/>
            <p:cNvSpPr/>
            <p:nvPr/>
          </p:nvSpPr>
          <p:spPr>
            <a:xfrm>
              <a:off x="4016250" y="2989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0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2" name="Google Shape;1552;p5"/>
            <p:cNvSpPr/>
            <p:nvPr/>
          </p:nvSpPr>
          <p:spPr>
            <a:xfrm>
              <a:off x="4017500" y="29738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70" y="1"/>
                    <a:pt x="33" y="34"/>
                  </a:cubicBezTo>
                  <a:cubicBezTo>
                    <a:pt x="17" y="50"/>
                    <a:pt x="17" y="67"/>
                    <a:pt x="0" y="88"/>
                  </a:cubicBezTo>
                  <a:cubicBezTo>
                    <a:pt x="0" y="104"/>
                    <a:pt x="0" y="121"/>
                    <a:pt x="17" y="137"/>
                  </a:cubicBezTo>
                  <a:cubicBezTo>
                    <a:pt x="33" y="170"/>
                    <a:pt x="54" y="207"/>
                    <a:pt x="103" y="207"/>
                  </a:cubicBezTo>
                  <a:cubicBezTo>
                    <a:pt x="157" y="207"/>
                    <a:pt x="206" y="170"/>
                    <a:pt x="223" y="121"/>
                  </a:cubicBezTo>
                  <a:cubicBezTo>
                    <a:pt x="223" y="88"/>
                    <a:pt x="206" y="67"/>
                    <a:pt x="190" y="3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3" name="Google Shape;1553;p5"/>
            <p:cNvSpPr/>
            <p:nvPr/>
          </p:nvSpPr>
          <p:spPr>
            <a:xfrm>
              <a:off x="4012350" y="30202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17" y="153"/>
                    <a:pt x="17" y="153"/>
                    <a:pt x="33" y="169"/>
                  </a:cubicBezTo>
                  <a:cubicBezTo>
                    <a:pt x="54" y="190"/>
                    <a:pt x="70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87"/>
                    <a:pt x="206" y="66"/>
                    <a:pt x="190" y="50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4" name="Google Shape;1554;p5"/>
            <p:cNvSpPr/>
            <p:nvPr/>
          </p:nvSpPr>
          <p:spPr>
            <a:xfrm>
              <a:off x="4006775" y="3057950"/>
              <a:ext cx="5600" cy="5400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20" y="0"/>
                  </a:moveTo>
                  <a:cubicBezTo>
                    <a:pt x="71" y="0"/>
                    <a:pt x="17" y="37"/>
                    <a:pt x="0" y="87"/>
                  </a:cubicBezTo>
                  <a:lnTo>
                    <a:pt x="0" y="157"/>
                  </a:lnTo>
                  <a:cubicBezTo>
                    <a:pt x="17" y="157"/>
                    <a:pt x="17" y="157"/>
                    <a:pt x="17" y="173"/>
                  </a:cubicBezTo>
                  <a:cubicBezTo>
                    <a:pt x="33" y="190"/>
                    <a:pt x="71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8" y="201"/>
                    <a:pt x="174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74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5" name="Google Shape;1555;p5"/>
            <p:cNvSpPr/>
            <p:nvPr/>
          </p:nvSpPr>
          <p:spPr>
            <a:xfrm>
              <a:off x="4008950" y="3031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6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33" y="24"/>
                    <a:pt x="0" y="77"/>
                    <a:pt x="33" y="147"/>
                  </a:cubicBezTo>
                  <a:cubicBezTo>
                    <a:pt x="33" y="147"/>
                    <a:pt x="50" y="164"/>
                    <a:pt x="50" y="180"/>
                  </a:cubicBezTo>
                  <a:cubicBezTo>
                    <a:pt x="76" y="192"/>
                    <a:pt x="100" y="204"/>
                    <a:pt x="129" y="204"/>
                  </a:cubicBezTo>
                  <a:cubicBezTo>
                    <a:pt x="142" y="204"/>
                    <a:pt x="155" y="202"/>
                    <a:pt x="169" y="197"/>
                  </a:cubicBezTo>
                  <a:cubicBezTo>
                    <a:pt x="206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210" y="20"/>
                    <a:pt x="167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6" name="Google Shape;1556;p5"/>
            <p:cNvSpPr/>
            <p:nvPr/>
          </p:nvSpPr>
          <p:spPr>
            <a:xfrm>
              <a:off x="3999875" y="3084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50" y="184"/>
                    <a:pt x="81" y="203"/>
                    <a:pt x="126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76"/>
                    <a:pt x="243" y="127"/>
                    <a:pt x="223" y="57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7" name="Google Shape;1557;p5"/>
            <p:cNvSpPr/>
            <p:nvPr/>
          </p:nvSpPr>
          <p:spPr>
            <a:xfrm>
              <a:off x="4008950" y="3044650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3" y="0"/>
                  </a:moveTo>
                  <a:cubicBezTo>
                    <a:pt x="66" y="0"/>
                    <a:pt x="33" y="17"/>
                    <a:pt x="17" y="37"/>
                  </a:cubicBezTo>
                  <a:cubicBezTo>
                    <a:pt x="0" y="70"/>
                    <a:pt x="0" y="87"/>
                    <a:pt x="0" y="120"/>
                  </a:cubicBezTo>
                  <a:cubicBezTo>
                    <a:pt x="0" y="120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53" y="203"/>
                    <a:pt x="76" y="208"/>
                    <a:pt x="98" y="208"/>
                  </a:cubicBezTo>
                  <a:cubicBezTo>
                    <a:pt x="133" y="208"/>
                    <a:pt x="167" y="194"/>
                    <a:pt x="190" y="174"/>
                  </a:cubicBezTo>
                  <a:cubicBezTo>
                    <a:pt x="206" y="157"/>
                    <a:pt x="206" y="120"/>
                    <a:pt x="206" y="87"/>
                  </a:cubicBezTo>
                  <a:cubicBezTo>
                    <a:pt x="206" y="70"/>
                    <a:pt x="190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8" name="Google Shape;1558;p5"/>
            <p:cNvSpPr/>
            <p:nvPr/>
          </p:nvSpPr>
          <p:spPr>
            <a:xfrm>
              <a:off x="4046250" y="31248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6" y="0"/>
                  </a:moveTo>
                  <a:cubicBezTo>
                    <a:pt x="41" y="0"/>
                    <a:pt x="1" y="46"/>
                    <a:pt x="1" y="90"/>
                  </a:cubicBezTo>
                  <a:lnTo>
                    <a:pt x="1" y="143"/>
                  </a:lnTo>
                  <a:cubicBezTo>
                    <a:pt x="1" y="160"/>
                    <a:pt x="17" y="160"/>
                    <a:pt x="17" y="160"/>
                  </a:cubicBezTo>
                  <a:cubicBezTo>
                    <a:pt x="38" y="193"/>
                    <a:pt x="54" y="209"/>
                    <a:pt x="87" y="209"/>
                  </a:cubicBezTo>
                  <a:cubicBezTo>
                    <a:pt x="104" y="209"/>
                    <a:pt x="141" y="209"/>
                    <a:pt x="157" y="193"/>
                  </a:cubicBezTo>
                  <a:cubicBezTo>
                    <a:pt x="190" y="176"/>
                    <a:pt x="207" y="143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41" y="3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9" name="Google Shape;1559;p5"/>
            <p:cNvSpPr/>
            <p:nvPr/>
          </p:nvSpPr>
          <p:spPr>
            <a:xfrm>
              <a:off x="4040275" y="31511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8"/>
                    <a:pt x="17" y="158"/>
                  </a:cubicBezTo>
                  <a:cubicBezTo>
                    <a:pt x="33" y="191"/>
                    <a:pt x="70" y="212"/>
                    <a:pt x="87" y="212"/>
                  </a:cubicBezTo>
                  <a:cubicBezTo>
                    <a:pt x="136" y="212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0" name="Google Shape;1560;p5"/>
            <p:cNvSpPr/>
            <p:nvPr/>
          </p:nvSpPr>
          <p:spPr>
            <a:xfrm>
              <a:off x="4037275" y="31649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2" y="0"/>
                  </a:moveTo>
                  <a:cubicBezTo>
                    <a:pt x="80" y="0"/>
                    <a:pt x="48" y="14"/>
                    <a:pt x="17" y="35"/>
                  </a:cubicBezTo>
                  <a:cubicBezTo>
                    <a:pt x="1" y="51"/>
                    <a:pt x="1" y="88"/>
                    <a:pt x="1" y="121"/>
                  </a:cubicBezTo>
                  <a:cubicBezTo>
                    <a:pt x="1" y="121"/>
                    <a:pt x="1" y="138"/>
                    <a:pt x="17" y="138"/>
                  </a:cubicBezTo>
                  <a:cubicBezTo>
                    <a:pt x="17" y="154"/>
                    <a:pt x="34" y="175"/>
                    <a:pt x="34" y="191"/>
                  </a:cubicBezTo>
                  <a:cubicBezTo>
                    <a:pt x="54" y="204"/>
                    <a:pt x="77" y="209"/>
                    <a:pt x="98" y="209"/>
                  </a:cubicBezTo>
                  <a:cubicBezTo>
                    <a:pt x="134" y="209"/>
                    <a:pt x="168" y="195"/>
                    <a:pt x="190" y="175"/>
                  </a:cubicBezTo>
                  <a:cubicBezTo>
                    <a:pt x="223" y="121"/>
                    <a:pt x="223" y="51"/>
                    <a:pt x="170" y="18"/>
                  </a:cubicBezTo>
                  <a:cubicBezTo>
                    <a:pt x="151" y="6"/>
                    <a:pt x="13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1" name="Google Shape;1561;p5"/>
            <p:cNvSpPr/>
            <p:nvPr/>
          </p:nvSpPr>
          <p:spPr>
            <a:xfrm>
              <a:off x="4033775" y="31262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1"/>
                  </a:moveTo>
                  <a:cubicBezTo>
                    <a:pt x="54" y="1"/>
                    <a:pt x="1" y="34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2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71"/>
                    <a:pt x="174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2" name="Google Shape;1562;p5"/>
            <p:cNvSpPr/>
            <p:nvPr/>
          </p:nvSpPr>
          <p:spPr>
            <a:xfrm>
              <a:off x="4029550" y="31391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7" y="206"/>
                  </a:cubicBezTo>
                  <a:cubicBezTo>
                    <a:pt x="96" y="208"/>
                    <a:pt x="105" y="209"/>
                    <a:pt x="113" y="209"/>
                  </a:cubicBezTo>
                  <a:cubicBezTo>
                    <a:pt x="167" y="209"/>
                    <a:pt x="207" y="166"/>
                    <a:pt x="207" y="120"/>
                  </a:cubicBezTo>
                  <a:cubicBezTo>
                    <a:pt x="223" y="103"/>
                    <a:pt x="207" y="70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3" name="Google Shape;1563;p5"/>
            <p:cNvSpPr/>
            <p:nvPr/>
          </p:nvSpPr>
          <p:spPr>
            <a:xfrm>
              <a:off x="3996050" y="3115400"/>
              <a:ext cx="4775" cy="5225"/>
            </a:xfrm>
            <a:custGeom>
              <a:avLst/>
              <a:gdLst/>
              <a:ahLst/>
              <a:cxnLst/>
              <a:rect l="l" t="t" r="r" b="b"/>
              <a:pathLst>
                <a:path w="191" h="209" extrusionOk="0">
                  <a:moveTo>
                    <a:pt x="89" y="1"/>
                  </a:moveTo>
                  <a:cubicBezTo>
                    <a:pt x="77" y="1"/>
                    <a:pt x="64" y="3"/>
                    <a:pt x="50" y="7"/>
                  </a:cubicBezTo>
                  <a:cubicBezTo>
                    <a:pt x="34" y="7"/>
                    <a:pt x="17" y="23"/>
                    <a:pt x="1" y="40"/>
                  </a:cubicBezTo>
                  <a:cubicBezTo>
                    <a:pt x="17" y="94"/>
                    <a:pt x="50" y="143"/>
                    <a:pt x="67" y="197"/>
                  </a:cubicBezTo>
                  <a:cubicBezTo>
                    <a:pt x="77" y="205"/>
                    <a:pt x="86" y="209"/>
                    <a:pt x="95" y="209"/>
                  </a:cubicBezTo>
                  <a:cubicBezTo>
                    <a:pt x="104" y="209"/>
                    <a:pt x="112" y="205"/>
                    <a:pt x="120" y="197"/>
                  </a:cubicBezTo>
                  <a:cubicBezTo>
                    <a:pt x="153" y="176"/>
                    <a:pt x="190" y="143"/>
                    <a:pt x="190" y="110"/>
                  </a:cubicBezTo>
                  <a:lnTo>
                    <a:pt x="190" y="56"/>
                  </a:lnTo>
                  <a:cubicBezTo>
                    <a:pt x="162" y="19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4" name="Google Shape;1564;p5"/>
            <p:cNvSpPr/>
            <p:nvPr/>
          </p:nvSpPr>
          <p:spPr>
            <a:xfrm>
              <a:off x="4042425" y="31390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82" y="1"/>
                    <a:pt x="52" y="13"/>
                    <a:pt x="34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4" y="180"/>
                    <a:pt x="50" y="180"/>
                  </a:cubicBezTo>
                  <a:cubicBezTo>
                    <a:pt x="67" y="195"/>
                    <a:pt x="89" y="203"/>
                    <a:pt x="111" y="203"/>
                  </a:cubicBezTo>
                  <a:cubicBezTo>
                    <a:pt x="140" y="203"/>
                    <a:pt x="170" y="190"/>
                    <a:pt x="191" y="160"/>
                  </a:cubicBezTo>
                  <a:cubicBezTo>
                    <a:pt x="207" y="143"/>
                    <a:pt x="224" y="110"/>
                    <a:pt x="224" y="94"/>
                  </a:cubicBezTo>
                  <a:cubicBezTo>
                    <a:pt x="224" y="57"/>
                    <a:pt x="207" y="40"/>
                    <a:pt x="170" y="24"/>
                  </a:cubicBezTo>
                  <a:cubicBezTo>
                    <a:pt x="155" y="9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5" name="Google Shape;1565;p5"/>
            <p:cNvSpPr/>
            <p:nvPr/>
          </p:nvSpPr>
          <p:spPr>
            <a:xfrm>
              <a:off x="4049750" y="3174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cubicBezTo>
                    <a:pt x="1" y="137"/>
                    <a:pt x="1" y="137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86" y="170"/>
                    <a:pt x="207" y="137"/>
                    <a:pt x="207" y="120"/>
                  </a:cubicBezTo>
                  <a:cubicBezTo>
                    <a:pt x="223" y="87"/>
                    <a:pt x="207" y="67"/>
                    <a:pt x="207" y="50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6" name="Google Shape;1566;p5"/>
            <p:cNvSpPr/>
            <p:nvPr/>
          </p:nvSpPr>
          <p:spPr>
            <a:xfrm>
              <a:off x="4026975" y="31527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4" y="23"/>
                    <a:pt x="1" y="93"/>
                    <a:pt x="17" y="147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60"/>
                  </a:cubicBezTo>
                  <a:cubicBezTo>
                    <a:pt x="211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7" name="Google Shape;1567;p5"/>
            <p:cNvSpPr/>
            <p:nvPr/>
          </p:nvSpPr>
          <p:spPr>
            <a:xfrm>
              <a:off x="4051000" y="31606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0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4013175" y="30828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24" y="1"/>
                  </a:moveTo>
                  <a:cubicBezTo>
                    <a:pt x="70" y="1"/>
                    <a:pt x="21" y="34"/>
                    <a:pt x="0" y="88"/>
                  </a:cubicBezTo>
                  <a:cubicBezTo>
                    <a:pt x="0" y="104"/>
                    <a:pt x="0" y="121"/>
                    <a:pt x="21" y="137"/>
                  </a:cubicBezTo>
                  <a:lnTo>
                    <a:pt x="21" y="174"/>
                  </a:lnTo>
                  <a:cubicBezTo>
                    <a:pt x="37" y="191"/>
                    <a:pt x="70" y="207"/>
                    <a:pt x="87" y="207"/>
                  </a:cubicBezTo>
                  <a:cubicBezTo>
                    <a:pt x="157" y="207"/>
                    <a:pt x="206" y="174"/>
                    <a:pt x="206" y="121"/>
                  </a:cubicBezTo>
                  <a:cubicBezTo>
                    <a:pt x="227" y="88"/>
                    <a:pt x="206" y="71"/>
                    <a:pt x="190" y="34"/>
                  </a:cubicBezTo>
                  <a:cubicBezTo>
                    <a:pt x="173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4009775" y="31134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70" y="0"/>
                  </a:moveTo>
                  <a:cubicBezTo>
                    <a:pt x="33" y="17"/>
                    <a:pt x="17" y="33"/>
                    <a:pt x="17" y="50"/>
                  </a:cubicBezTo>
                  <a:cubicBezTo>
                    <a:pt x="0" y="70"/>
                    <a:pt x="0" y="103"/>
                    <a:pt x="0" y="136"/>
                  </a:cubicBezTo>
                  <a:cubicBezTo>
                    <a:pt x="12" y="175"/>
                    <a:pt x="52" y="203"/>
                    <a:pt x="92" y="203"/>
                  </a:cubicBezTo>
                  <a:cubicBezTo>
                    <a:pt x="107" y="203"/>
                    <a:pt x="122" y="199"/>
                    <a:pt x="136" y="190"/>
                  </a:cubicBezTo>
                  <a:cubicBezTo>
                    <a:pt x="190" y="174"/>
                    <a:pt x="223" y="120"/>
                    <a:pt x="206" y="70"/>
                  </a:cubicBezTo>
                  <a:cubicBezTo>
                    <a:pt x="190" y="33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4010175" y="30966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2" y="0"/>
                  </a:moveTo>
                  <a:cubicBezTo>
                    <a:pt x="91" y="0"/>
                    <a:pt x="58" y="15"/>
                    <a:pt x="38" y="37"/>
                  </a:cubicBezTo>
                  <a:cubicBezTo>
                    <a:pt x="17" y="70"/>
                    <a:pt x="1" y="87"/>
                    <a:pt x="1" y="124"/>
                  </a:cubicBezTo>
                  <a:cubicBezTo>
                    <a:pt x="17" y="124"/>
                    <a:pt x="17" y="140"/>
                    <a:pt x="17" y="140"/>
                  </a:cubicBezTo>
                  <a:cubicBezTo>
                    <a:pt x="17" y="157"/>
                    <a:pt x="38" y="173"/>
                    <a:pt x="54" y="190"/>
                  </a:cubicBezTo>
                  <a:cubicBezTo>
                    <a:pt x="67" y="204"/>
                    <a:pt x="84" y="210"/>
                    <a:pt x="103" y="210"/>
                  </a:cubicBezTo>
                  <a:cubicBezTo>
                    <a:pt x="135" y="210"/>
                    <a:pt x="170" y="194"/>
                    <a:pt x="190" y="173"/>
                  </a:cubicBezTo>
                  <a:cubicBezTo>
                    <a:pt x="223" y="124"/>
                    <a:pt x="223" y="70"/>
                    <a:pt x="174" y="21"/>
                  </a:cubicBezTo>
                  <a:cubicBezTo>
                    <a:pt x="161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4023050" y="3106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54" y="0"/>
                    <a:pt x="1" y="37"/>
                    <a:pt x="1" y="87"/>
                  </a:cubicBezTo>
                  <a:lnTo>
                    <a:pt x="1" y="120"/>
                  </a:lnTo>
                  <a:lnTo>
                    <a:pt x="1" y="140"/>
                  </a:lnTo>
                  <a:cubicBezTo>
                    <a:pt x="1" y="157"/>
                    <a:pt x="1" y="157"/>
                    <a:pt x="17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41" y="206"/>
                    <a:pt x="158" y="190"/>
                  </a:cubicBezTo>
                  <a:cubicBezTo>
                    <a:pt x="191" y="173"/>
                    <a:pt x="191" y="157"/>
                    <a:pt x="207" y="120"/>
                  </a:cubicBezTo>
                  <a:cubicBezTo>
                    <a:pt x="207" y="103"/>
                    <a:pt x="207" y="70"/>
                    <a:pt x="191" y="54"/>
                  </a:cubicBezTo>
                  <a:cubicBezTo>
                    <a:pt x="174" y="3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4005425" y="3124800"/>
              <a:ext cx="6125" cy="5275"/>
            </a:xfrm>
            <a:custGeom>
              <a:avLst/>
              <a:gdLst/>
              <a:ahLst/>
              <a:cxnLst/>
              <a:rect l="l" t="t" r="r" b="b"/>
              <a:pathLst>
                <a:path w="245" h="211" extrusionOk="0">
                  <a:moveTo>
                    <a:pt x="116" y="0"/>
                  </a:moveTo>
                  <a:cubicBezTo>
                    <a:pt x="102" y="0"/>
                    <a:pt x="87" y="2"/>
                    <a:pt x="71" y="6"/>
                  </a:cubicBezTo>
                  <a:cubicBezTo>
                    <a:pt x="21" y="27"/>
                    <a:pt x="1" y="93"/>
                    <a:pt x="21" y="146"/>
                  </a:cubicBezTo>
                  <a:cubicBezTo>
                    <a:pt x="33" y="182"/>
                    <a:pt x="71" y="211"/>
                    <a:pt x="110" y="211"/>
                  </a:cubicBezTo>
                  <a:cubicBezTo>
                    <a:pt x="126" y="211"/>
                    <a:pt x="142" y="206"/>
                    <a:pt x="158" y="196"/>
                  </a:cubicBezTo>
                  <a:cubicBezTo>
                    <a:pt x="207" y="179"/>
                    <a:pt x="244" y="130"/>
                    <a:pt x="207" y="76"/>
                  </a:cubicBezTo>
                  <a:cubicBezTo>
                    <a:pt x="194" y="22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4021825" y="3120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6" y="1"/>
                    <a:pt x="17" y="34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0" y="186"/>
                    <a:pt x="66" y="207"/>
                    <a:pt x="103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9" y="163"/>
                    <a:pt x="223" y="120"/>
                  </a:cubicBezTo>
                  <a:cubicBezTo>
                    <a:pt x="223" y="83"/>
                    <a:pt x="207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4016250" y="3146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1" y="33"/>
                    <a:pt x="1" y="83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86"/>
                    <a:pt x="50" y="206"/>
                    <a:pt x="83" y="206"/>
                  </a:cubicBezTo>
                  <a:cubicBezTo>
                    <a:pt x="90" y="209"/>
                    <a:pt x="97" y="209"/>
                    <a:pt x="103" y="209"/>
                  </a:cubicBezTo>
                  <a:cubicBezTo>
                    <a:pt x="149" y="209"/>
                    <a:pt x="189" y="163"/>
                    <a:pt x="207" y="120"/>
                  </a:cubicBezTo>
                  <a:cubicBezTo>
                    <a:pt x="207" y="83"/>
                    <a:pt x="207" y="66"/>
                    <a:pt x="186" y="50"/>
                  </a:cubicBezTo>
                  <a:cubicBezTo>
                    <a:pt x="170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4017075" y="31321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1"/>
                    <a:pt x="34" y="145"/>
                  </a:cubicBezTo>
                  <a:cubicBezTo>
                    <a:pt x="46" y="181"/>
                    <a:pt x="77" y="208"/>
                    <a:pt x="112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23" y="178"/>
                    <a:pt x="240" y="124"/>
                    <a:pt x="223" y="75"/>
                  </a:cubicBez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4178600" y="3147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3" y="0"/>
                    <a:pt x="50" y="17"/>
                    <a:pt x="33" y="37"/>
                  </a:cubicBezTo>
                  <a:cubicBezTo>
                    <a:pt x="17" y="54"/>
                    <a:pt x="0" y="70"/>
                    <a:pt x="0" y="87"/>
                  </a:cubicBezTo>
                  <a:lnTo>
                    <a:pt x="0" y="157"/>
                  </a:lnTo>
                  <a:cubicBezTo>
                    <a:pt x="17" y="173"/>
                    <a:pt x="50" y="206"/>
                    <a:pt x="83" y="206"/>
                  </a:cubicBezTo>
                  <a:lnTo>
                    <a:pt x="103" y="206"/>
                  </a:ln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4275175" y="31666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33" y="34"/>
                    <a:pt x="0" y="83"/>
                    <a:pt x="17" y="137"/>
                  </a:cubicBezTo>
                  <a:cubicBezTo>
                    <a:pt x="48" y="178"/>
                    <a:pt x="88" y="211"/>
                    <a:pt x="131" y="211"/>
                  </a:cubicBezTo>
                  <a:cubicBezTo>
                    <a:pt x="140" y="211"/>
                    <a:pt x="148" y="210"/>
                    <a:pt x="157" y="207"/>
                  </a:cubicBezTo>
                  <a:cubicBezTo>
                    <a:pt x="174" y="186"/>
                    <a:pt x="190" y="186"/>
                    <a:pt x="207" y="170"/>
                  </a:cubicBezTo>
                  <a:cubicBezTo>
                    <a:pt x="223" y="137"/>
                    <a:pt x="240" y="104"/>
                    <a:pt x="223" y="67"/>
                  </a:cubicBezTo>
                  <a:cubicBezTo>
                    <a:pt x="207" y="34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4274350" y="318022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7" y="0"/>
                  </a:moveTo>
                  <a:cubicBezTo>
                    <a:pt x="84" y="0"/>
                    <a:pt x="62" y="12"/>
                    <a:pt x="50" y="24"/>
                  </a:cubicBezTo>
                  <a:cubicBezTo>
                    <a:pt x="33" y="40"/>
                    <a:pt x="17" y="57"/>
                    <a:pt x="17" y="94"/>
                  </a:cubicBezTo>
                  <a:cubicBezTo>
                    <a:pt x="1" y="110"/>
                    <a:pt x="17" y="127"/>
                    <a:pt x="17" y="143"/>
                  </a:cubicBezTo>
                  <a:cubicBezTo>
                    <a:pt x="17" y="143"/>
                    <a:pt x="17" y="160"/>
                    <a:pt x="33" y="160"/>
                  </a:cubicBezTo>
                  <a:cubicBezTo>
                    <a:pt x="50" y="180"/>
                    <a:pt x="66" y="197"/>
                    <a:pt x="104" y="197"/>
                  </a:cubicBezTo>
                  <a:cubicBezTo>
                    <a:pt x="112" y="200"/>
                    <a:pt x="121" y="201"/>
                    <a:pt x="129" y="201"/>
                  </a:cubicBezTo>
                  <a:cubicBezTo>
                    <a:pt x="170" y="201"/>
                    <a:pt x="209" y="168"/>
                    <a:pt x="223" y="110"/>
                  </a:cubicBezTo>
                  <a:cubicBezTo>
                    <a:pt x="223" y="94"/>
                    <a:pt x="223" y="57"/>
                    <a:pt x="207" y="40"/>
                  </a:cubicBezTo>
                  <a:cubicBezTo>
                    <a:pt x="190" y="24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4269600" y="31428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54" y="1"/>
                    <a:pt x="15" y="33"/>
                    <a:pt x="1" y="75"/>
                  </a:cubicBezTo>
                  <a:lnTo>
                    <a:pt x="1" y="91"/>
                  </a:lnTo>
                  <a:lnTo>
                    <a:pt x="1" y="145"/>
                  </a:lnTo>
                  <a:cubicBezTo>
                    <a:pt x="17" y="161"/>
                    <a:pt x="34" y="194"/>
                    <a:pt x="50" y="194"/>
                  </a:cubicBezTo>
                  <a:cubicBezTo>
                    <a:pt x="71" y="211"/>
                    <a:pt x="87" y="211"/>
                    <a:pt x="87" y="211"/>
                  </a:cubicBezTo>
                  <a:cubicBezTo>
                    <a:pt x="137" y="211"/>
                    <a:pt x="207" y="178"/>
                    <a:pt x="207" y="128"/>
                  </a:cubicBezTo>
                  <a:cubicBezTo>
                    <a:pt x="207" y="91"/>
                    <a:pt x="207" y="75"/>
                    <a:pt x="191" y="42"/>
                  </a:cubicBezTo>
                  <a:cubicBezTo>
                    <a:pt x="174" y="25"/>
                    <a:pt x="153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4270025" y="32082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3"/>
                    <a:pt x="70" y="210"/>
                    <a:pt x="87" y="210"/>
                  </a:cubicBezTo>
                  <a:cubicBezTo>
                    <a:pt x="120" y="210"/>
                    <a:pt x="157" y="210"/>
                    <a:pt x="174" y="193"/>
                  </a:cubicBezTo>
                  <a:cubicBezTo>
                    <a:pt x="190" y="173"/>
                    <a:pt x="206" y="140"/>
                    <a:pt x="206" y="123"/>
                  </a:cubicBezTo>
                  <a:cubicBezTo>
                    <a:pt x="223" y="90"/>
                    <a:pt x="206" y="70"/>
                    <a:pt x="190" y="37"/>
                  </a:cubicBezTo>
                  <a:cubicBezTo>
                    <a:pt x="174" y="20"/>
                    <a:pt x="157" y="4"/>
                    <a:pt x="120" y="4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4287650" y="31737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11" y="0"/>
                  </a:moveTo>
                  <a:cubicBezTo>
                    <a:pt x="82" y="0"/>
                    <a:pt x="54" y="13"/>
                    <a:pt x="33" y="43"/>
                  </a:cubicBezTo>
                  <a:cubicBezTo>
                    <a:pt x="17" y="59"/>
                    <a:pt x="0" y="92"/>
                    <a:pt x="0" y="109"/>
                  </a:cubicBezTo>
                  <a:cubicBezTo>
                    <a:pt x="17" y="129"/>
                    <a:pt x="17" y="129"/>
                    <a:pt x="17" y="146"/>
                  </a:cubicBezTo>
                  <a:cubicBezTo>
                    <a:pt x="17" y="162"/>
                    <a:pt x="33" y="179"/>
                    <a:pt x="50" y="179"/>
                  </a:cubicBezTo>
                  <a:cubicBezTo>
                    <a:pt x="70" y="195"/>
                    <a:pt x="103" y="212"/>
                    <a:pt x="120" y="212"/>
                  </a:cubicBezTo>
                  <a:cubicBezTo>
                    <a:pt x="153" y="212"/>
                    <a:pt x="174" y="195"/>
                    <a:pt x="190" y="179"/>
                  </a:cubicBezTo>
                  <a:cubicBezTo>
                    <a:pt x="207" y="146"/>
                    <a:pt x="223" y="129"/>
                    <a:pt x="223" y="92"/>
                  </a:cubicBezTo>
                  <a:cubicBezTo>
                    <a:pt x="207" y="76"/>
                    <a:pt x="207" y="43"/>
                    <a:pt x="174" y="26"/>
                  </a:cubicBezTo>
                  <a:cubicBezTo>
                    <a:pt x="157" y="9"/>
                    <a:pt x="13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4285475" y="31855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54" y="17"/>
                    <a:pt x="34" y="33"/>
                  </a:cubicBezTo>
                  <a:cubicBezTo>
                    <a:pt x="17" y="50"/>
                    <a:pt x="1" y="70"/>
                    <a:pt x="1" y="87"/>
                  </a:cubicBezTo>
                  <a:lnTo>
                    <a:pt x="1" y="136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4265275" y="31574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16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17" y="61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4"/>
                    <a:pt x="38" y="180"/>
                    <a:pt x="54" y="180"/>
                  </a:cubicBezTo>
                  <a:cubicBezTo>
                    <a:pt x="71" y="197"/>
                    <a:pt x="104" y="213"/>
                    <a:pt x="120" y="213"/>
                  </a:cubicBezTo>
                  <a:cubicBezTo>
                    <a:pt x="157" y="197"/>
                    <a:pt x="174" y="197"/>
                    <a:pt x="207" y="164"/>
                  </a:cubicBezTo>
                  <a:cubicBezTo>
                    <a:pt x="223" y="143"/>
                    <a:pt x="223" y="127"/>
                    <a:pt x="223" y="94"/>
                  </a:cubicBezTo>
                  <a:cubicBezTo>
                    <a:pt x="223" y="61"/>
                    <a:pt x="207" y="40"/>
                    <a:pt x="190" y="24"/>
                  </a:cubicBezTo>
                  <a:cubicBezTo>
                    <a:pt x="168" y="9"/>
                    <a:pt x="14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4279100" y="315327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20" y="1"/>
                  </a:moveTo>
                  <a:cubicBezTo>
                    <a:pt x="103" y="1"/>
                    <a:pt x="66" y="22"/>
                    <a:pt x="50" y="38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41"/>
                    <a:pt x="17" y="158"/>
                  </a:cubicBezTo>
                  <a:lnTo>
                    <a:pt x="17" y="174"/>
                  </a:lnTo>
                  <a:cubicBezTo>
                    <a:pt x="33" y="191"/>
                    <a:pt x="66" y="207"/>
                    <a:pt x="83" y="207"/>
                  </a:cubicBezTo>
                  <a:cubicBezTo>
                    <a:pt x="96" y="211"/>
                    <a:pt x="108" y="213"/>
                    <a:pt x="120" y="213"/>
                  </a:cubicBezTo>
                  <a:cubicBezTo>
                    <a:pt x="171" y="213"/>
                    <a:pt x="206" y="178"/>
                    <a:pt x="206" y="125"/>
                  </a:cubicBezTo>
                  <a:cubicBezTo>
                    <a:pt x="223" y="104"/>
                    <a:pt x="206" y="71"/>
                    <a:pt x="186" y="55"/>
                  </a:cubicBezTo>
                  <a:cubicBezTo>
                    <a:pt x="169" y="38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4283725" y="3136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00" y="0"/>
                  </a:moveTo>
                  <a:cubicBezTo>
                    <a:pt x="90" y="0"/>
                    <a:pt x="80" y="2"/>
                    <a:pt x="71" y="4"/>
                  </a:cubicBezTo>
                  <a:cubicBezTo>
                    <a:pt x="21" y="21"/>
                    <a:pt x="1" y="91"/>
                    <a:pt x="21" y="141"/>
                  </a:cubicBezTo>
                  <a:cubicBezTo>
                    <a:pt x="33" y="179"/>
                    <a:pt x="71" y="207"/>
                    <a:pt x="111" y="207"/>
                  </a:cubicBezTo>
                  <a:cubicBezTo>
                    <a:pt x="127" y="207"/>
                    <a:pt x="143" y="203"/>
                    <a:pt x="157" y="194"/>
                  </a:cubicBezTo>
                  <a:cubicBezTo>
                    <a:pt x="207" y="178"/>
                    <a:pt x="227" y="124"/>
                    <a:pt x="207" y="75"/>
                  </a:cubicBezTo>
                  <a:cubicBezTo>
                    <a:pt x="193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4255375" y="314730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38" y="34"/>
                    <a:pt x="22" y="71"/>
                    <a:pt x="22" y="87"/>
                  </a:cubicBezTo>
                  <a:cubicBezTo>
                    <a:pt x="1" y="104"/>
                    <a:pt x="1" y="120"/>
                    <a:pt x="22" y="137"/>
                  </a:cubicBezTo>
                  <a:cubicBezTo>
                    <a:pt x="22" y="157"/>
                    <a:pt x="22" y="157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8" y="207"/>
                    <a:pt x="207" y="174"/>
                    <a:pt x="228" y="120"/>
                  </a:cubicBezTo>
                  <a:cubicBezTo>
                    <a:pt x="228" y="87"/>
                    <a:pt x="207" y="71"/>
                    <a:pt x="191" y="34"/>
                  </a:cubicBezTo>
                  <a:cubicBezTo>
                    <a:pt x="191" y="17"/>
                    <a:pt x="15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4249825" y="31750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37" y="160"/>
                    <a:pt x="54" y="160"/>
                    <a:pt x="54" y="180"/>
                  </a:cubicBezTo>
                  <a:cubicBezTo>
                    <a:pt x="73" y="200"/>
                    <a:pt x="92" y="208"/>
                    <a:pt x="113" y="208"/>
                  </a:cubicBezTo>
                  <a:cubicBezTo>
                    <a:pt x="127" y="208"/>
                    <a:pt x="142" y="204"/>
                    <a:pt x="157" y="197"/>
                  </a:cubicBezTo>
                  <a:cubicBezTo>
                    <a:pt x="206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211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4249825" y="31881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0"/>
                  </a:moveTo>
                  <a:cubicBezTo>
                    <a:pt x="70" y="17"/>
                    <a:pt x="37" y="17"/>
                    <a:pt x="17" y="50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53"/>
                    <a:pt x="17" y="174"/>
                    <a:pt x="37" y="190"/>
                  </a:cubicBezTo>
                  <a:cubicBezTo>
                    <a:pt x="60" y="205"/>
                    <a:pt x="86" y="213"/>
                    <a:pt x="111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06" y="153"/>
                    <a:pt x="206" y="120"/>
                    <a:pt x="206" y="104"/>
                  </a:cubicBezTo>
                  <a:cubicBezTo>
                    <a:pt x="206" y="71"/>
                    <a:pt x="190" y="50"/>
                    <a:pt x="173" y="33"/>
                  </a:cubicBezTo>
                  <a:cubicBezTo>
                    <a:pt x="157" y="1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4245600" y="31258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7" y="15"/>
                    <a:pt x="17" y="35"/>
                  </a:cubicBezTo>
                  <a:cubicBezTo>
                    <a:pt x="0" y="68"/>
                    <a:pt x="0" y="89"/>
                    <a:pt x="0" y="122"/>
                  </a:cubicBezTo>
                  <a:lnTo>
                    <a:pt x="0" y="138"/>
                  </a:lnTo>
                  <a:cubicBezTo>
                    <a:pt x="17" y="155"/>
                    <a:pt x="17" y="171"/>
                    <a:pt x="33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6" y="208"/>
                    <a:pt x="169" y="192"/>
                    <a:pt x="186" y="171"/>
                  </a:cubicBezTo>
                  <a:cubicBezTo>
                    <a:pt x="206" y="155"/>
                    <a:pt x="206" y="122"/>
                    <a:pt x="206" y="89"/>
                  </a:cubicBezTo>
                  <a:cubicBezTo>
                    <a:pt x="206" y="68"/>
                    <a:pt x="186" y="35"/>
                    <a:pt x="169" y="19"/>
                  </a:cubicBezTo>
                  <a:cubicBezTo>
                    <a:pt x="150" y="6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4253325" y="316360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40"/>
                    <a:pt x="17" y="157"/>
                  </a:cubicBezTo>
                  <a:lnTo>
                    <a:pt x="33" y="173"/>
                  </a:lnTo>
                  <a:cubicBezTo>
                    <a:pt x="50" y="190"/>
                    <a:pt x="66" y="206"/>
                    <a:pt x="104" y="206"/>
                  </a:cubicBezTo>
                  <a:cubicBezTo>
                    <a:pt x="108" y="213"/>
                    <a:pt x="115" y="215"/>
                    <a:pt x="122" y="215"/>
                  </a:cubicBezTo>
                  <a:cubicBezTo>
                    <a:pt x="138" y="215"/>
                    <a:pt x="158" y="201"/>
                    <a:pt x="169" y="190"/>
                  </a:cubicBezTo>
                  <a:cubicBezTo>
                    <a:pt x="186" y="173"/>
                    <a:pt x="207" y="157"/>
                    <a:pt x="223" y="124"/>
                  </a:cubicBezTo>
                  <a:cubicBezTo>
                    <a:pt x="223" y="103"/>
                    <a:pt x="207" y="70"/>
                    <a:pt x="186" y="54"/>
                  </a:cubicBezTo>
                  <a:cubicBezTo>
                    <a:pt x="169" y="37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4264050" y="31697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3" y="30"/>
                    <a:pt x="0" y="84"/>
                    <a:pt x="17" y="134"/>
                  </a:cubicBezTo>
                  <a:cubicBezTo>
                    <a:pt x="33" y="150"/>
                    <a:pt x="33" y="166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0"/>
                    <a:pt x="223" y="117"/>
                  </a:cubicBezTo>
                  <a:lnTo>
                    <a:pt x="223" y="63"/>
                  </a:lnTo>
                  <a:cubicBezTo>
                    <a:pt x="211" y="28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4261875" y="31851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34" y="170"/>
                    <a:pt x="50" y="207"/>
                    <a:pt x="104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4289400" y="3160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8" y="0"/>
                    <a:pt x="95" y="2"/>
                    <a:pt x="83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3" y="179"/>
                    <a:pt x="50" y="179"/>
                  </a:cubicBezTo>
                  <a:cubicBezTo>
                    <a:pt x="60" y="199"/>
                    <a:pt x="82" y="207"/>
                    <a:pt x="106" y="207"/>
                  </a:cubicBezTo>
                  <a:cubicBezTo>
                    <a:pt x="122" y="207"/>
                    <a:pt x="139" y="203"/>
                    <a:pt x="153" y="196"/>
                  </a:cubicBezTo>
                  <a:cubicBezTo>
                    <a:pt x="186" y="196"/>
                    <a:pt x="223" y="163"/>
                    <a:pt x="223" y="109"/>
                  </a:cubicBezTo>
                  <a:lnTo>
                    <a:pt x="223" y="76"/>
                  </a:lnTo>
                  <a:cubicBezTo>
                    <a:pt x="195" y="22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4257125" y="3133500"/>
              <a:ext cx="5200" cy="4950"/>
            </a:xfrm>
            <a:custGeom>
              <a:avLst/>
              <a:gdLst/>
              <a:ahLst/>
              <a:cxnLst/>
              <a:rect l="l" t="t" r="r" b="b"/>
              <a:pathLst>
                <a:path w="208" h="198" extrusionOk="0">
                  <a:moveTo>
                    <a:pt x="95" y="0"/>
                  </a:moveTo>
                  <a:cubicBezTo>
                    <a:pt x="54" y="0"/>
                    <a:pt x="15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3"/>
                    <a:pt x="71" y="194"/>
                    <a:pt x="88" y="194"/>
                  </a:cubicBezTo>
                  <a:cubicBezTo>
                    <a:pt x="95" y="197"/>
                    <a:pt x="104" y="198"/>
                    <a:pt x="112" y="198"/>
                  </a:cubicBezTo>
                  <a:cubicBezTo>
                    <a:pt x="158" y="198"/>
                    <a:pt x="207" y="163"/>
                    <a:pt x="207" y="108"/>
                  </a:cubicBezTo>
                  <a:cubicBezTo>
                    <a:pt x="207" y="91"/>
                    <a:pt x="207" y="54"/>
                    <a:pt x="191" y="37"/>
                  </a:cubicBezTo>
                  <a:cubicBezTo>
                    <a:pt x="174" y="21"/>
                    <a:pt x="158" y="4"/>
                    <a:pt x="121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4243425" y="3155850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87" y="1"/>
                  </a:moveTo>
                  <a:cubicBezTo>
                    <a:pt x="67" y="1"/>
                    <a:pt x="34" y="22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8" y="207"/>
                    <a:pt x="85" y="217"/>
                    <a:pt x="110" y="217"/>
                  </a:cubicBezTo>
                  <a:cubicBezTo>
                    <a:pt x="141" y="217"/>
                    <a:pt x="170" y="203"/>
                    <a:pt x="190" y="174"/>
                  </a:cubicBezTo>
                  <a:cubicBezTo>
                    <a:pt x="223" y="125"/>
                    <a:pt x="207" y="71"/>
                    <a:pt x="170" y="22"/>
                  </a:cubicBezTo>
                  <a:cubicBezTo>
                    <a:pt x="153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4316000" y="31649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20"/>
                    <a:pt x="0" y="137"/>
                    <a:pt x="17" y="153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8" y="210"/>
                    <a:pt x="109" y="211"/>
                    <a:pt x="119" y="211"/>
                  </a:cubicBezTo>
                  <a:cubicBezTo>
                    <a:pt x="169" y="211"/>
                    <a:pt x="206" y="179"/>
                    <a:pt x="206" y="120"/>
                  </a:cubicBezTo>
                  <a:cubicBezTo>
                    <a:pt x="223" y="104"/>
                    <a:pt x="206" y="71"/>
                    <a:pt x="190" y="50"/>
                  </a:cubicBezTo>
                  <a:cubicBezTo>
                    <a:pt x="173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4323725" y="31838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17" y="37"/>
                    <a:pt x="0" y="103"/>
                  </a:cubicBezTo>
                  <a:lnTo>
                    <a:pt x="0" y="157"/>
                  </a:lnTo>
                  <a:cubicBezTo>
                    <a:pt x="17" y="157"/>
                    <a:pt x="17" y="173"/>
                    <a:pt x="17" y="173"/>
                  </a:cubicBezTo>
                  <a:cubicBezTo>
                    <a:pt x="33" y="190"/>
                    <a:pt x="70" y="206"/>
                    <a:pt x="87" y="206"/>
                  </a:cubicBezTo>
                  <a:cubicBezTo>
                    <a:pt x="95" y="209"/>
                    <a:pt x="104" y="211"/>
                    <a:pt x="114" y="211"/>
                  </a:cubicBezTo>
                  <a:cubicBezTo>
                    <a:pt x="158" y="211"/>
                    <a:pt x="207" y="178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4323300" y="31254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7" y="120"/>
                    <a:pt x="17" y="137"/>
                    <a:pt x="17" y="137"/>
                  </a:cubicBezTo>
                  <a:cubicBezTo>
                    <a:pt x="17" y="153"/>
                    <a:pt x="34" y="170"/>
                    <a:pt x="50" y="186"/>
                  </a:cubicBezTo>
                  <a:cubicBezTo>
                    <a:pt x="65" y="201"/>
                    <a:pt x="84" y="207"/>
                    <a:pt x="104" y="207"/>
                  </a:cubicBezTo>
                  <a:cubicBezTo>
                    <a:pt x="135" y="207"/>
                    <a:pt x="168" y="192"/>
                    <a:pt x="191" y="170"/>
                  </a:cubicBezTo>
                  <a:cubicBezTo>
                    <a:pt x="224" y="120"/>
                    <a:pt x="224" y="50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4316825" y="31512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70" y="0"/>
                    <a:pt x="17" y="33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53"/>
                  </a:lnTo>
                  <a:cubicBezTo>
                    <a:pt x="17" y="153"/>
                    <a:pt x="17" y="169"/>
                    <a:pt x="37" y="169"/>
                  </a:cubicBezTo>
                  <a:cubicBezTo>
                    <a:pt x="54" y="186"/>
                    <a:pt x="70" y="207"/>
                    <a:pt x="103" y="207"/>
                  </a:cubicBezTo>
                  <a:cubicBezTo>
                    <a:pt x="108" y="211"/>
                    <a:pt x="114" y="213"/>
                    <a:pt x="121" y="213"/>
                  </a:cubicBezTo>
                  <a:cubicBezTo>
                    <a:pt x="139" y="213"/>
                    <a:pt x="162" y="201"/>
                    <a:pt x="173" y="186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104"/>
                    <a:pt x="206" y="83"/>
                    <a:pt x="206" y="50"/>
                  </a:cubicBezTo>
                  <a:cubicBezTo>
                    <a:pt x="190" y="33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4318150" y="31372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27"/>
                    <a:pt x="17" y="147"/>
                  </a:cubicBezTo>
                  <a:cubicBezTo>
                    <a:pt x="17" y="147"/>
                    <a:pt x="17" y="164"/>
                    <a:pt x="34" y="164"/>
                  </a:cubicBezTo>
                  <a:cubicBezTo>
                    <a:pt x="50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27"/>
                  </a:cubicBezTo>
                  <a:cubicBezTo>
                    <a:pt x="223" y="94"/>
                    <a:pt x="207" y="61"/>
                    <a:pt x="207" y="44"/>
                  </a:cubicBezTo>
                  <a:cubicBezTo>
                    <a:pt x="190" y="23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4330100" y="314457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26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22" y="23"/>
                    <a:pt x="1" y="93"/>
                    <a:pt x="22" y="143"/>
                  </a:cubicBezTo>
                  <a:cubicBezTo>
                    <a:pt x="22" y="163"/>
                    <a:pt x="38" y="163"/>
                    <a:pt x="55" y="180"/>
                  </a:cubicBezTo>
                  <a:cubicBezTo>
                    <a:pt x="66" y="192"/>
                    <a:pt x="96" y="203"/>
                    <a:pt x="125" y="203"/>
                  </a:cubicBezTo>
                  <a:cubicBezTo>
                    <a:pt x="137" y="203"/>
                    <a:pt x="148" y="201"/>
                    <a:pt x="158" y="196"/>
                  </a:cubicBezTo>
                  <a:cubicBezTo>
                    <a:pt x="191" y="180"/>
                    <a:pt x="228" y="143"/>
                    <a:pt x="228" y="110"/>
                  </a:cubicBezTo>
                  <a:cubicBezTo>
                    <a:pt x="228" y="93"/>
                    <a:pt x="228" y="77"/>
                    <a:pt x="207" y="60"/>
                  </a:cubicBezTo>
                  <a:cubicBezTo>
                    <a:pt x="195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4329700" y="31576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70"/>
                    <a:pt x="1" y="87"/>
                    <a:pt x="17" y="120"/>
                  </a:cubicBezTo>
                  <a:lnTo>
                    <a:pt x="17" y="136"/>
                  </a:lnTo>
                  <a:cubicBezTo>
                    <a:pt x="17" y="157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0"/>
                    <a:pt x="19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23" y="70"/>
                    <a:pt x="207" y="54"/>
                    <a:pt x="190" y="33"/>
                  </a:cubicBezTo>
                  <a:cubicBezTo>
                    <a:pt x="157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4327525" y="31712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9" y="1"/>
                  </a:moveTo>
                  <a:cubicBezTo>
                    <a:pt x="56" y="1"/>
                    <a:pt x="22" y="36"/>
                    <a:pt x="22" y="91"/>
                  </a:cubicBezTo>
                  <a:cubicBezTo>
                    <a:pt x="1" y="107"/>
                    <a:pt x="22" y="128"/>
                    <a:pt x="22" y="145"/>
                  </a:cubicBezTo>
                  <a:cubicBezTo>
                    <a:pt x="22" y="145"/>
                    <a:pt x="22" y="161"/>
                    <a:pt x="38" y="161"/>
                  </a:cubicBezTo>
                  <a:cubicBezTo>
                    <a:pt x="55" y="178"/>
                    <a:pt x="71" y="194"/>
                    <a:pt x="104" y="194"/>
                  </a:cubicBezTo>
                  <a:cubicBezTo>
                    <a:pt x="110" y="199"/>
                    <a:pt x="117" y="201"/>
                    <a:pt x="125" y="201"/>
                  </a:cubicBezTo>
                  <a:cubicBezTo>
                    <a:pt x="143" y="201"/>
                    <a:pt x="162" y="189"/>
                    <a:pt x="174" y="178"/>
                  </a:cubicBezTo>
                  <a:cubicBezTo>
                    <a:pt x="207" y="161"/>
                    <a:pt x="207" y="145"/>
                    <a:pt x="228" y="107"/>
                  </a:cubicBezTo>
                  <a:cubicBezTo>
                    <a:pt x="228" y="58"/>
                    <a:pt x="191" y="4"/>
                    <a:pt x="141" y="4"/>
                  </a:cubicBezTo>
                  <a:cubicBezTo>
                    <a:pt x="130" y="2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4296625" y="3196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2" y="0"/>
                  </a:moveTo>
                  <a:cubicBezTo>
                    <a:pt x="84" y="0"/>
                    <a:pt x="55" y="15"/>
                    <a:pt x="37" y="35"/>
                  </a:cubicBezTo>
                  <a:cubicBezTo>
                    <a:pt x="21" y="68"/>
                    <a:pt x="0" y="84"/>
                    <a:pt x="0" y="117"/>
                  </a:cubicBezTo>
                  <a:cubicBezTo>
                    <a:pt x="0" y="117"/>
                    <a:pt x="0" y="138"/>
                    <a:pt x="21" y="138"/>
                  </a:cubicBezTo>
                  <a:cubicBezTo>
                    <a:pt x="21" y="154"/>
                    <a:pt x="37" y="171"/>
                    <a:pt x="54" y="187"/>
                  </a:cubicBezTo>
                  <a:cubicBezTo>
                    <a:pt x="68" y="202"/>
                    <a:pt x="91" y="210"/>
                    <a:pt x="114" y="210"/>
                  </a:cubicBezTo>
                  <a:cubicBezTo>
                    <a:pt x="142" y="210"/>
                    <a:pt x="172" y="198"/>
                    <a:pt x="190" y="171"/>
                  </a:cubicBezTo>
                  <a:cubicBezTo>
                    <a:pt x="206" y="154"/>
                    <a:pt x="227" y="117"/>
                    <a:pt x="206" y="101"/>
                  </a:cubicBezTo>
                  <a:cubicBezTo>
                    <a:pt x="206" y="68"/>
                    <a:pt x="190" y="51"/>
                    <a:pt x="173" y="35"/>
                  </a:cubicBezTo>
                  <a:cubicBezTo>
                    <a:pt x="158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4303525" y="315802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54" y="17"/>
                    <a:pt x="33" y="38"/>
                    <a:pt x="17" y="54"/>
                  </a:cubicBezTo>
                  <a:cubicBezTo>
                    <a:pt x="17" y="87"/>
                    <a:pt x="0" y="104"/>
                    <a:pt x="17" y="141"/>
                  </a:cubicBezTo>
                  <a:cubicBezTo>
                    <a:pt x="30" y="181"/>
                    <a:pt x="80" y="211"/>
                    <a:pt x="127" y="211"/>
                  </a:cubicBezTo>
                  <a:cubicBezTo>
                    <a:pt x="137" y="211"/>
                    <a:pt x="147" y="210"/>
                    <a:pt x="157" y="207"/>
                  </a:cubicBezTo>
                  <a:cubicBezTo>
                    <a:pt x="206" y="174"/>
                    <a:pt x="239" y="120"/>
                    <a:pt x="206" y="71"/>
                  </a:cubicBezTo>
                  <a:cubicBezTo>
                    <a:pt x="206" y="38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4298775" y="318387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24" y="1"/>
                  </a:moveTo>
                  <a:cubicBezTo>
                    <a:pt x="108" y="1"/>
                    <a:pt x="90" y="5"/>
                    <a:pt x="71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34" y="178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9"/>
                    <a:pt x="16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4299700" y="3169575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96" y="0"/>
                  </a:moveTo>
                  <a:cubicBezTo>
                    <a:pt x="86" y="0"/>
                    <a:pt x="76" y="2"/>
                    <a:pt x="67" y="4"/>
                  </a:cubicBezTo>
                  <a:cubicBezTo>
                    <a:pt x="17" y="37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3"/>
                    <a:pt x="153" y="211"/>
                  </a:cubicBezTo>
                  <a:cubicBezTo>
                    <a:pt x="207" y="173"/>
                    <a:pt x="223" y="124"/>
                    <a:pt x="207" y="70"/>
                  </a:cubicBezTo>
                  <a:cubicBezTo>
                    <a:pt x="190" y="30"/>
                    <a:pt x="14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4293200" y="3148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58" y="1"/>
                    <a:pt x="15" y="47"/>
                    <a:pt x="1" y="90"/>
                  </a:cubicBezTo>
                  <a:cubicBezTo>
                    <a:pt x="1" y="107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4" y="193"/>
                    <a:pt x="71" y="210"/>
                    <a:pt x="88" y="210"/>
                  </a:cubicBezTo>
                  <a:cubicBezTo>
                    <a:pt x="158" y="210"/>
                    <a:pt x="207" y="177"/>
                    <a:pt x="207" y="127"/>
                  </a:cubicBezTo>
                  <a:cubicBezTo>
                    <a:pt x="224" y="90"/>
                    <a:pt x="207" y="74"/>
                    <a:pt x="191" y="41"/>
                  </a:cubicBezTo>
                  <a:cubicBezTo>
                    <a:pt x="174" y="24"/>
                    <a:pt x="158" y="4"/>
                    <a:pt x="121" y="4"/>
                  </a:cubicBezTo>
                  <a:cubicBezTo>
                    <a:pt x="114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4311250" y="317685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8" y="0"/>
                  </a:moveTo>
                  <a:cubicBezTo>
                    <a:pt x="107" y="0"/>
                    <a:pt x="97" y="2"/>
                    <a:pt x="87" y="6"/>
                  </a:cubicBezTo>
                  <a:cubicBezTo>
                    <a:pt x="33" y="39"/>
                    <a:pt x="1" y="89"/>
                    <a:pt x="17" y="142"/>
                  </a:cubicBezTo>
                  <a:cubicBezTo>
                    <a:pt x="48" y="184"/>
                    <a:pt x="88" y="216"/>
                    <a:pt x="131" y="216"/>
                  </a:cubicBezTo>
                  <a:cubicBezTo>
                    <a:pt x="140" y="216"/>
                    <a:pt x="148" y="215"/>
                    <a:pt x="157" y="212"/>
                  </a:cubicBezTo>
                  <a:cubicBezTo>
                    <a:pt x="207" y="192"/>
                    <a:pt x="240" y="126"/>
                    <a:pt x="223" y="72"/>
                  </a:cubicBezTo>
                  <a:cubicBezTo>
                    <a:pt x="210" y="32"/>
                    <a:pt x="16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4304350" y="31415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3" y="1"/>
                  </a:moveTo>
                  <a:cubicBezTo>
                    <a:pt x="85" y="1"/>
                    <a:pt x="56" y="13"/>
                    <a:pt x="37" y="40"/>
                  </a:cubicBezTo>
                  <a:cubicBezTo>
                    <a:pt x="21" y="57"/>
                    <a:pt x="0" y="77"/>
                    <a:pt x="0" y="110"/>
                  </a:cubicBezTo>
                  <a:cubicBezTo>
                    <a:pt x="0" y="127"/>
                    <a:pt x="0" y="127"/>
                    <a:pt x="21" y="143"/>
                  </a:cubicBezTo>
                  <a:cubicBezTo>
                    <a:pt x="21" y="160"/>
                    <a:pt x="37" y="160"/>
                    <a:pt x="54" y="180"/>
                  </a:cubicBezTo>
                  <a:cubicBezTo>
                    <a:pt x="68" y="195"/>
                    <a:pt x="90" y="203"/>
                    <a:pt x="113" y="203"/>
                  </a:cubicBezTo>
                  <a:cubicBezTo>
                    <a:pt x="141" y="203"/>
                    <a:pt x="171" y="190"/>
                    <a:pt x="190" y="160"/>
                  </a:cubicBezTo>
                  <a:cubicBezTo>
                    <a:pt x="227" y="127"/>
                    <a:pt x="227" y="57"/>
                    <a:pt x="173" y="24"/>
                  </a:cubicBezTo>
                  <a:cubicBezTo>
                    <a:pt x="159" y="9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4310025" y="31907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66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53"/>
                  </a:cubicBezTo>
                  <a:lnTo>
                    <a:pt x="33" y="174"/>
                  </a:lnTo>
                  <a:cubicBezTo>
                    <a:pt x="50" y="190"/>
                    <a:pt x="66" y="207"/>
                    <a:pt x="103" y="207"/>
                  </a:cubicBez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86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4307425" y="3127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0"/>
                  </a:moveTo>
                  <a:cubicBezTo>
                    <a:pt x="67" y="0"/>
                    <a:pt x="17" y="37"/>
                    <a:pt x="1" y="87"/>
                  </a:cubicBezTo>
                  <a:cubicBezTo>
                    <a:pt x="1" y="103"/>
                    <a:pt x="1" y="124"/>
                    <a:pt x="17" y="140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3" y="206"/>
                  </a:cubicBezTo>
                  <a:cubicBezTo>
                    <a:pt x="94" y="209"/>
                    <a:pt x="104" y="211"/>
                    <a:pt x="114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4" y="103"/>
                    <a:pt x="207" y="70"/>
                    <a:pt x="186" y="54"/>
                  </a:cubicBezTo>
                  <a:cubicBezTo>
                    <a:pt x="170" y="21"/>
                    <a:pt x="154" y="21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4163125" y="3170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lnTo>
                    <a:pt x="1" y="136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86" y="174"/>
                    <a:pt x="207" y="157"/>
                    <a:pt x="207" y="120"/>
                  </a:cubicBezTo>
                  <a:cubicBezTo>
                    <a:pt x="207" y="87"/>
                    <a:pt x="207" y="71"/>
                    <a:pt x="186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4176850" y="3163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01" y="0"/>
                  </a:moveTo>
                  <a:cubicBezTo>
                    <a:pt x="52" y="0"/>
                    <a:pt x="17" y="35"/>
                    <a:pt x="17" y="88"/>
                  </a:cubicBezTo>
                  <a:cubicBezTo>
                    <a:pt x="0" y="109"/>
                    <a:pt x="0" y="125"/>
                    <a:pt x="17" y="142"/>
                  </a:cubicBezTo>
                  <a:cubicBezTo>
                    <a:pt x="17" y="142"/>
                    <a:pt x="17" y="158"/>
                    <a:pt x="33" y="158"/>
                  </a:cubicBezTo>
                  <a:cubicBezTo>
                    <a:pt x="50" y="175"/>
                    <a:pt x="70" y="191"/>
                    <a:pt x="103" y="212"/>
                  </a:cubicBezTo>
                  <a:cubicBezTo>
                    <a:pt x="153" y="212"/>
                    <a:pt x="206" y="175"/>
                    <a:pt x="223" y="125"/>
                  </a:cubicBezTo>
                  <a:cubicBezTo>
                    <a:pt x="223" y="88"/>
                    <a:pt x="206" y="55"/>
                    <a:pt x="206" y="39"/>
                  </a:cubicBezTo>
                  <a:cubicBezTo>
                    <a:pt x="190" y="22"/>
                    <a:pt x="153" y="6"/>
                    <a:pt x="136" y="6"/>
                  </a:cubicBezTo>
                  <a:cubicBezTo>
                    <a:pt x="124" y="2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4180650" y="313615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4" y="0"/>
                  </a:moveTo>
                  <a:cubicBezTo>
                    <a:pt x="93" y="0"/>
                    <a:pt x="58" y="14"/>
                    <a:pt x="38" y="34"/>
                  </a:cubicBezTo>
                  <a:cubicBezTo>
                    <a:pt x="21" y="67"/>
                    <a:pt x="1" y="88"/>
                    <a:pt x="1" y="121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71" y="208"/>
                    <a:pt x="87" y="208"/>
                    <a:pt x="124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07" y="154"/>
                    <a:pt x="228" y="121"/>
                    <a:pt x="207" y="88"/>
                  </a:cubicBezTo>
                  <a:cubicBezTo>
                    <a:pt x="207" y="67"/>
                    <a:pt x="207" y="34"/>
                    <a:pt x="174" y="18"/>
                  </a:cubicBezTo>
                  <a:cubicBezTo>
                    <a:pt x="161" y="5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4333625" y="31331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66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20" y="207"/>
                    <a:pt x="136" y="207"/>
                    <a:pt x="169" y="186"/>
                  </a:cubicBezTo>
                  <a:cubicBezTo>
                    <a:pt x="190" y="170"/>
                    <a:pt x="206" y="153"/>
                    <a:pt x="206" y="121"/>
                  </a:cubicBezTo>
                  <a:cubicBezTo>
                    <a:pt x="206" y="104"/>
                    <a:pt x="206" y="67"/>
                    <a:pt x="190" y="50"/>
                  </a:cubicBezTo>
                  <a:cubicBezTo>
                    <a:pt x="169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4175500" y="31778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1" y="0"/>
                    <a:pt x="38" y="17"/>
                  </a:cubicBezTo>
                  <a:cubicBezTo>
                    <a:pt x="21" y="33"/>
                    <a:pt x="1" y="70"/>
                    <a:pt x="1" y="87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9"/>
                    <a:pt x="102" y="210"/>
                    <a:pt x="109" y="210"/>
                  </a:cubicBezTo>
                  <a:cubicBezTo>
                    <a:pt x="157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4191900" y="314632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08" y="1"/>
                  </a:moveTo>
                  <a:cubicBezTo>
                    <a:pt x="94" y="1"/>
                    <a:pt x="80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4" y="203"/>
                  </a:cubicBezTo>
                  <a:cubicBezTo>
                    <a:pt x="127" y="203"/>
                    <a:pt x="141" y="201"/>
                    <a:pt x="153" y="196"/>
                  </a:cubicBezTo>
                  <a:cubicBezTo>
                    <a:pt x="206" y="176"/>
                    <a:pt x="223" y="110"/>
                    <a:pt x="206" y="56"/>
                  </a:cubicBezTo>
                  <a:cubicBezTo>
                    <a:pt x="194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4182400" y="3122275"/>
              <a:ext cx="5600" cy="5475"/>
            </a:xfrm>
            <a:custGeom>
              <a:avLst/>
              <a:gdLst/>
              <a:ahLst/>
              <a:cxnLst/>
              <a:rect l="l" t="t" r="r" b="b"/>
              <a:pathLst>
                <a:path w="224" h="219" extrusionOk="0">
                  <a:moveTo>
                    <a:pt x="102" y="0"/>
                  </a:moveTo>
                  <a:cubicBezTo>
                    <a:pt x="92" y="0"/>
                    <a:pt x="82" y="1"/>
                    <a:pt x="71" y="4"/>
                  </a:cubicBezTo>
                  <a:cubicBezTo>
                    <a:pt x="17" y="41"/>
                    <a:pt x="1" y="91"/>
                    <a:pt x="17" y="144"/>
                  </a:cubicBezTo>
                  <a:cubicBezTo>
                    <a:pt x="17" y="161"/>
                    <a:pt x="34" y="177"/>
                    <a:pt x="54" y="177"/>
                  </a:cubicBezTo>
                  <a:cubicBezTo>
                    <a:pt x="66" y="201"/>
                    <a:pt x="96" y="218"/>
                    <a:pt x="125" y="218"/>
                  </a:cubicBezTo>
                  <a:cubicBezTo>
                    <a:pt x="136" y="218"/>
                    <a:pt x="147" y="216"/>
                    <a:pt x="158" y="210"/>
                  </a:cubicBezTo>
                  <a:cubicBezTo>
                    <a:pt x="191" y="194"/>
                    <a:pt x="224" y="161"/>
                    <a:pt x="224" y="128"/>
                  </a:cubicBezTo>
                  <a:cubicBezTo>
                    <a:pt x="224" y="107"/>
                    <a:pt x="224" y="91"/>
                    <a:pt x="207" y="74"/>
                  </a:cubicBezTo>
                  <a:cubicBezTo>
                    <a:pt x="193" y="33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4189325" y="31734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33" y="17"/>
                    <a:pt x="17" y="71"/>
                  </a:cubicBezTo>
                  <a:cubicBezTo>
                    <a:pt x="17" y="71"/>
                    <a:pt x="17" y="88"/>
                    <a:pt x="0" y="88"/>
                  </a:cubicBezTo>
                  <a:cubicBezTo>
                    <a:pt x="0" y="104"/>
                    <a:pt x="0" y="121"/>
                    <a:pt x="17" y="141"/>
                  </a:cubicBezTo>
                  <a:cubicBezTo>
                    <a:pt x="17" y="174"/>
                    <a:pt x="33" y="191"/>
                    <a:pt x="66" y="191"/>
                  </a:cubicBezTo>
                  <a:cubicBezTo>
                    <a:pt x="66" y="207"/>
                    <a:pt x="87" y="207"/>
                    <a:pt x="103" y="207"/>
                  </a:cubicBezTo>
                  <a:cubicBezTo>
                    <a:pt x="153" y="207"/>
                    <a:pt x="206" y="174"/>
                    <a:pt x="223" y="121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4189725" y="31592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3" y="1"/>
                  </a:moveTo>
                  <a:cubicBezTo>
                    <a:pt x="75" y="1"/>
                    <a:pt x="4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34" y="176"/>
                    <a:pt x="34" y="176"/>
                  </a:cubicBezTo>
                  <a:cubicBezTo>
                    <a:pt x="58" y="193"/>
                    <a:pt x="85" y="202"/>
                    <a:pt x="110" y="202"/>
                  </a:cubicBezTo>
                  <a:cubicBezTo>
                    <a:pt x="141" y="202"/>
                    <a:pt x="170" y="189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4186325" y="31104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92" y="209"/>
                    <a:pt x="100" y="210"/>
                    <a:pt x="109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86" y="50"/>
                  </a:cubicBezTo>
                  <a:cubicBezTo>
                    <a:pt x="170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4172100" y="31158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2" y="1"/>
                  </a:moveTo>
                  <a:cubicBezTo>
                    <a:pt x="86" y="1"/>
                    <a:pt x="66" y="12"/>
                    <a:pt x="54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0"/>
                    <a:pt x="1" y="127"/>
                    <a:pt x="17" y="143"/>
                  </a:cubicBezTo>
                  <a:lnTo>
                    <a:pt x="17" y="160"/>
                  </a:lnTo>
                  <a:cubicBezTo>
                    <a:pt x="34" y="181"/>
                    <a:pt x="71" y="197"/>
                    <a:pt x="87" y="214"/>
                  </a:cubicBezTo>
                  <a:cubicBezTo>
                    <a:pt x="157" y="214"/>
                    <a:pt x="207" y="181"/>
                    <a:pt x="207" y="127"/>
                  </a:cubicBezTo>
                  <a:cubicBezTo>
                    <a:pt x="223" y="94"/>
                    <a:pt x="207" y="57"/>
                    <a:pt x="190" y="40"/>
                  </a:cubicBezTo>
                  <a:cubicBezTo>
                    <a:pt x="174" y="24"/>
                    <a:pt x="157" y="7"/>
                    <a:pt x="120" y="7"/>
                  </a:cubicBezTo>
                  <a:cubicBezTo>
                    <a:pt x="115" y="3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4" name="Google Shape;1624;p5"/>
            <p:cNvSpPr/>
            <p:nvPr/>
          </p:nvSpPr>
          <p:spPr>
            <a:xfrm>
              <a:off x="4154900" y="3147625"/>
              <a:ext cx="5675" cy="4975"/>
            </a:xfrm>
            <a:custGeom>
              <a:avLst/>
              <a:gdLst/>
              <a:ahLst/>
              <a:cxnLst/>
              <a:rect l="l" t="t" r="r" b="b"/>
              <a:pathLst>
                <a:path w="227" h="199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4"/>
                  </a:cubicBezTo>
                  <a:cubicBezTo>
                    <a:pt x="21" y="177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2" y="198"/>
                    <a:pt x="206" y="165"/>
                    <a:pt x="206" y="107"/>
                  </a:cubicBezTo>
                  <a:cubicBezTo>
                    <a:pt x="227" y="91"/>
                    <a:pt x="206" y="58"/>
                    <a:pt x="190" y="41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1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5" name="Google Shape;1625;p5"/>
            <p:cNvSpPr/>
            <p:nvPr/>
          </p:nvSpPr>
          <p:spPr>
            <a:xfrm>
              <a:off x="4157050" y="31321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6" y="1"/>
                  </a:moveTo>
                  <a:cubicBezTo>
                    <a:pt x="113" y="1"/>
                    <a:pt x="100" y="3"/>
                    <a:pt x="87" y="7"/>
                  </a:cubicBezTo>
                  <a:cubicBezTo>
                    <a:pt x="38" y="23"/>
                    <a:pt x="1" y="93"/>
                    <a:pt x="17" y="147"/>
                  </a:cubicBezTo>
                  <a:cubicBezTo>
                    <a:pt x="38" y="164"/>
                    <a:pt x="38" y="164"/>
                    <a:pt x="54" y="180"/>
                  </a:cubicBezTo>
                  <a:cubicBezTo>
                    <a:pt x="66" y="192"/>
                    <a:pt x="94" y="203"/>
                    <a:pt x="123" y="203"/>
                  </a:cubicBezTo>
                  <a:cubicBezTo>
                    <a:pt x="135" y="203"/>
                    <a:pt x="146" y="201"/>
                    <a:pt x="157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4158400" y="31197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8" y="1"/>
                  </a:moveTo>
                  <a:cubicBezTo>
                    <a:pt x="87" y="1"/>
                    <a:pt x="53" y="16"/>
                    <a:pt x="33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17" y="125"/>
                    <a:pt x="17" y="141"/>
                    <a:pt x="17" y="141"/>
                  </a:cubicBezTo>
                  <a:cubicBezTo>
                    <a:pt x="17" y="158"/>
                    <a:pt x="33" y="174"/>
                    <a:pt x="50" y="191"/>
                  </a:cubicBezTo>
                  <a:cubicBezTo>
                    <a:pt x="66" y="207"/>
                    <a:pt x="103" y="207"/>
                    <a:pt x="120" y="207"/>
                  </a:cubicBezTo>
                  <a:cubicBezTo>
                    <a:pt x="153" y="207"/>
                    <a:pt x="169" y="191"/>
                    <a:pt x="190" y="174"/>
                  </a:cubicBezTo>
                  <a:cubicBezTo>
                    <a:pt x="206" y="141"/>
                    <a:pt x="223" y="125"/>
                    <a:pt x="223" y="88"/>
                  </a:cubicBezTo>
                  <a:cubicBezTo>
                    <a:pt x="206" y="71"/>
                    <a:pt x="206" y="38"/>
                    <a:pt x="169" y="22"/>
                  </a:cubicBezTo>
                  <a:cubicBezTo>
                    <a:pt x="156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4153250" y="3162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2" y="0"/>
                  </a:moveTo>
                  <a:cubicBezTo>
                    <a:pt x="46" y="0"/>
                    <a:pt x="0" y="33"/>
                    <a:pt x="0" y="91"/>
                  </a:cubicBezTo>
                  <a:lnTo>
                    <a:pt x="0" y="140"/>
                  </a:lnTo>
                  <a:lnTo>
                    <a:pt x="17" y="161"/>
                  </a:lnTo>
                  <a:cubicBezTo>
                    <a:pt x="33" y="177"/>
                    <a:pt x="50" y="194"/>
                    <a:pt x="87" y="210"/>
                  </a:cubicBezTo>
                  <a:cubicBezTo>
                    <a:pt x="120" y="210"/>
                    <a:pt x="136" y="194"/>
                    <a:pt x="169" y="177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4165200" y="31563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14" y="1"/>
                  </a:moveTo>
                  <a:cubicBezTo>
                    <a:pt x="86" y="1"/>
                    <a:pt x="56" y="15"/>
                    <a:pt x="37" y="34"/>
                  </a:cubicBezTo>
                  <a:cubicBezTo>
                    <a:pt x="21" y="67"/>
                    <a:pt x="0" y="83"/>
                    <a:pt x="0" y="120"/>
                  </a:cubicBezTo>
                  <a:cubicBezTo>
                    <a:pt x="0" y="120"/>
                    <a:pt x="0" y="137"/>
                    <a:pt x="21" y="137"/>
                  </a:cubicBezTo>
                  <a:cubicBezTo>
                    <a:pt x="21" y="153"/>
                    <a:pt x="37" y="170"/>
                    <a:pt x="54" y="186"/>
                  </a:cubicBezTo>
                  <a:cubicBezTo>
                    <a:pt x="70" y="207"/>
                    <a:pt x="87" y="207"/>
                    <a:pt x="124" y="207"/>
                  </a:cubicBezTo>
                  <a:cubicBezTo>
                    <a:pt x="157" y="207"/>
                    <a:pt x="174" y="186"/>
                    <a:pt x="190" y="170"/>
                  </a:cubicBezTo>
                  <a:cubicBezTo>
                    <a:pt x="206" y="153"/>
                    <a:pt x="227" y="120"/>
                    <a:pt x="206" y="104"/>
                  </a:cubicBezTo>
                  <a:cubicBezTo>
                    <a:pt x="206" y="67"/>
                    <a:pt x="190" y="50"/>
                    <a:pt x="174" y="34"/>
                  </a:cubicBezTo>
                  <a:cubicBezTo>
                    <a:pt x="159" y="10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4149725" y="3176550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99" y="0"/>
                  </a:moveTo>
                  <a:cubicBezTo>
                    <a:pt x="68" y="0"/>
                    <a:pt x="39" y="14"/>
                    <a:pt x="22" y="35"/>
                  </a:cubicBezTo>
                  <a:cubicBezTo>
                    <a:pt x="1" y="68"/>
                    <a:pt x="1" y="84"/>
                    <a:pt x="1" y="121"/>
                  </a:cubicBezTo>
                  <a:lnTo>
                    <a:pt x="1" y="138"/>
                  </a:lnTo>
                  <a:cubicBezTo>
                    <a:pt x="1" y="154"/>
                    <a:pt x="22" y="171"/>
                    <a:pt x="38" y="187"/>
                  </a:cubicBezTo>
                  <a:cubicBezTo>
                    <a:pt x="60" y="204"/>
                    <a:pt x="84" y="213"/>
                    <a:pt x="107" y="213"/>
                  </a:cubicBezTo>
                  <a:cubicBezTo>
                    <a:pt x="135" y="213"/>
                    <a:pt x="164" y="200"/>
                    <a:pt x="191" y="171"/>
                  </a:cubicBezTo>
                  <a:cubicBezTo>
                    <a:pt x="207" y="154"/>
                    <a:pt x="207" y="121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2" y="10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4167350" y="3142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37"/>
                    <a:pt x="17" y="54"/>
                    <a:pt x="1" y="87"/>
                  </a:cubicBezTo>
                  <a:cubicBezTo>
                    <a:pt x="1" y="103"/>
                    <a:pt x="1" y="120"/>
                    <a:pt x="17" y="140"/>
                  </a:cubicBezTo>
                  <a:cubicBezTo>
                    <a:pt x="17" y="140"/>
                    <a:pt x="17" y="157"/>
                    <a:pt x="38" y="157"/>
                  </a:cubicBezTo>
                  <a:cubicBezTo>
                    <a:pt x="38" y="190"/>
                    <a:pt x="71" y="206"/>
                    <a:pt x="104" y="206"/>
                  </a:cubicBezTo>
                  <a:cubicBezTo>
                    <a:pt x="158" y="206"/>
                    <a:pt x="207" y="173"/>
                    <a:pt x="224" y="120"/>
                  </a:cubicBezTo>
                  <a:cubicBezTo>
                    <a:pt x="224" y="87"/>
                    <a:pt x="207" y="70"/>
                    <a:pt x="191" y="37"/>
                  </a:cubicBezTo>
                  <a:cubicBezTo>
                    <a:pt x="174" y="17"/>
                    <a:pt x="15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4168300" y="3128850"/>
              <a:ext cx="6000" cy="5350"/>
            </a:xfrm>
            <a:custGeom>
              <a:avLst/>
              <a:gdLst/>
              <a:ahLst/>
              <a:cxnLst/>
              <a:rect l="l" t="t" r="r" b="b"/>
              <a:pathLst>
                <a:path w="240" h="214" extrusionOk="0">
                  <a:moveTo>
                    <a:pt x="136" y="1"/>
                  </a:moveTo>
                  <a:cubicBezTo>
                    <a:pt x="120" y="1"/>
                    <a:pt x="103" y="1"/>
                    <a:pt x="82" y="17"/>
                  </a:cubicBezTo>
                  <a:cubicBezTo>
                    <a:pt x="33" y="34"/>
                    <a:pt x="0" y="87"/>
                    <a:pt x="17" y="153"/>
                  </a:cubicBezTo>
                  <a:cubicBezTo>
                    <a:pt x="29" y="194"/>
                    <a:pt x="72" y="213"/>
                    <a:pt x="113" y="213"/>
                  </a:cubicBezTo>
                  <a:cubicBezTo>
                    <a:pt x="127" y="213"/>
                    <a:pt x="140" y="211"/>
                    <a:pt x="153" y="207"/>
                  </a:cubicBezTo>
                  <a:cubicBezTo>
                    <a:pt x="169" y="207"/>
                    <a:pt x="186" y="190"/>
                    <a:pt x="206" y="174"/>
                  </a:cubicBezTo>
                  <a:cubicBezTo>
                    <a:pt x="223" y="153"/>
                    <a:pt x="239" y="104"/>
                    <a:pt x="223" y="71"/>
                  </a:cubicBezTo>
                  <a:cubicBezTo>
                    <a:pt x="206" y="34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4196625" y="31204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0" y="1"/>
                  </a:moveTo>
                  <a:cubicBezTo>
                    <a:pt x="99" y="1"/>
                    <a:pt x="85" y="5"/>
                    <a:pt x="67" y="13"/>
                  </a:cubicBezTo>
                  <a:cubicBezTo>
                    <a:pt x="50" y="13"/>
                    <a:pt x="34" y="30"/>
                    <a:pt x="17" y="46"/>
                  </a:cubicBezTo>
                  <a:cubicBezTo>
                    <a:pt x="1" y="79"/>
                    <a:pt x="1" y="116"/>
                    <a:pt x="17" y="149"/>
                  </a:cubicBezTo>
                  <a:cubicBezTo>
                    <a:pt x="30" y="190"/>
                    <a:pt x="73" y="209"/>
                    <a:pt x="114" y="209"/>
                  </a:cubicBezTo>
                  <a:cubicBezTo>
                    <a:pt x="128" y="209"/>
                    <a:pt x="141" y="207"/>
                    <a:pt x="153" y="203"/>
                  </a:cubicBezTo>
                  <a:cubicBezTo>
                    <a:pt x="207" y="182"/>
                    <a:pt x="240" y="116"/>
                    <a:pt x="207" y="63"/>
                  </a:cubicBezTo>
                  <a:cubicBezTo>
                    <a:pt x="207" y="30"/>
                    <a:pt x="170" y="13"/>
                    <a:pt x="137" y="13"/>
                  </a:cubicBezTo>
                  <a:cubicBezTo>
                    <a:pt x="129" y="5"/>
                    <a:pt x="12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4220650" y="31335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39"/>
                  </a:cubicBezTo>
                  <a:cubicBezTo>
                    <a:pt x="17" y="139"/>
                    <a:pt x="17" y="156"/>
                    <a:pt x="33" y="156"/>
                  </a:cubicBezTo>
                  <a:cubicBezTo>
                    <a:pt x="50" y="193"/>
                    <a:pt x="71" y="193"/>
                    <a:pt x="104" y="210"/>
                  </a:cubicBezTo>
                  <a:cubicBezTo>
                    <a:pt x="120" y="210"/>
                    <a:pt x="153" y="210"/>
                    <a:pt x="174" y="193"/>
                  </a:cubicBezTo>
                  <a:cubicBezTo>
                    <a:pt x="190" y="172"/>
                    <a:pt x="207" y="139"/>
                    <a:pt x="223" y="123"/>
                  </a:cubicBezTo>
                  <a:cubicBezTo>
                    <a:pt x="223" y="53"/>
                    <a:pt x="190" y="3"/>
                    <a:pt x="120" y="3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4229625" y="3146000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7" y="0"/>
                  </a:moveTo>
                  <a:cubicBezTo>
                    <a:pt x="86" y="0"/>
                    <a:pt x="58" y="16"/>
                    <a:pt x="37" y="36"/>
                  </a:cubicBezTo>
                  <a:cubicBezTo>
                    <a:pt x="0" y="69"/>
                    <a:pt x="0" y="86"/>
                    <a:pt x="0" y="123"/>
                  </a:cubicBezTo>
                  <a:cubicBezTo>
                    <a:pt x="0" y="123"/>
                    <a:pt x="0" y="139"/>
                    <a:pt x="21" y="139"/>
                  </a:cubicBezTo>
                  <a:cubicBezTo>
                    <a:pt x="21" y="156"/>
                    <a:pt x="37" y="172"/>
                    <a:pt x="37" y="189"/>
                  </a:cubicBezTo>
                  <a:cubicBezTo>
                    <a:pt x="57" y="203"/>
                    <a:pt x="79" y="210"/>
                    <a:pt x="102" y="210"/>
                  </a:cubicBezTo>
                  <a:cubicBezTo>
                    <a:pt x="136" y="210"/>
                    <a:pt x="170" y="195"/>
                    <a:pt x="190" y="172"/>
                  </a:cubicBezTo>
                  <a:cubicBezTo>
                    <a:pt x="206" y="156"/>
                    <a:pt x="227" y="123"/>
                    <a:pt x="206" y="86"/>
                  </a:cubicBezTo>
                  <a:cubicBezTo>
                    <a:pt x="206" y="69"/>
                    <a:pt x="190" y="36"/>
                    <a:pt x="173" y="20"/>
                  </a:cubicBezTo>
                  <a:cubicBezTo>
                    <a:pt x="155" y="6"/>
                    <a:pt x="13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4224475" y="3172100"/>
              <a:ext cx="5675" cy="5050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99" y="0"/>
                  </a:moveTo>
                  <a:cubicBezTo>
                    <a:pt x="68" y="0"/>
                    <a:pt x="39" y="12"/>
                    <a:pt x="21" y="40"/>
                  </a:cubicBezTo>
                  <a:cubicBezTo>
                    <a:pt x="0" y="56"/>
                    <a:pt x="0" y="93"/>
                    <a:pt x="0" y="110"/>
                  </a:cubicBezTo>
                  <a:lnTo>
                    <a:pt x="0" y="143"/>
                  </a:lnTo>
                  <a:cubicBezTo>
                    <a:pt x="21" y="159"/>
                    <a:pt x="21" y="176"/>
                    <a:pt x="37" y="176"/>
                  </a:cubicBezTo>
                  <a:cubicBezTo>
                    <a:pt x="60" y="192"/>
                    <a:pt x="86" y="202"/>
                    <a:pt x="112" y="202"/>
                  </a:cubicBezTo>
                  <a:cubicBezTo>
                    <a:pt x="143" y="202"/>
                    <a:pt x="172" y="188"/>
                    <a:pt x="190" y="159"/>
                  </a:cubicBezTo>
                  <a:cubicBezTo>
                    <a:pt x="227" y="126"/>
                    <a:pt x="206" y="56"/>
                    <a:pt x="173" y="23"/>
                  </a:cubicBezTo>
                  <a:cubicBezTo>
                    <a:pt x="151" y="8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4192300" y="31319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4" y="30"/>
                    <a:pt x="1" y="84"/>
                    <a:pt x="34" y="133"/>
                  </a:cubicBezTo>
                  <a:cubicBezTo>
                    <a:pt x="46" y="187"/>
                    <a:pt x="81" y="209"/>
                    <a:pt x="128" y="209"/>
                  </a:cubicBezTo>
                  <a:cubicBezTo>
                    <a:pt x="142" y="209"/>
                    <a:pt x="158" y="207"/>
                    <a:pt x="174" y="203"/>
                  </a:cubicBezTo>
                  <a:cubicBezTo>
                    <a:pt x="223" y="187"/>
                    <a:pt x="240" y="117"/>
                    <a:pt x="223" y="67"/>
                  </a:cubicBez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4216725" y="314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2" y="1"/>
                  </a:moveTo>
                  <a:cubicBezTo>
                    <a:pt x="53" y="1"/>
                    <a:pt x="1" y="44"/>
                    <a:pt x="1" y="90"/>
                  </a:cubicBezTo>
                  <a:lnTo>
                    <a:pt x="1" y="140"/>
                  </a:lnTo>
                  <a:lnTo>
                    <a:pt x="21" y="156"/>
                  </a:lnTo>
                  <a:cubicBezTo>
                    <a:pt x="38" y="193"/>
                    <a:pt x="54" y="193"/>
                    <a:pt x="87" y="210"/>
                  </a:cubicBezTo>
                  <a:cubicBezTo>
                    <a:pt x="141" y="210"/>
                    <a:pt x="190" y="173"/>
                    <a:pt x="207" y="123"/>
                  </a:cubicBezTo>
                  <a:cubicBezTo>
                    <a:pt x="207" y="90"/>
                    <a:pt x="207" y="53"/>
                    <a:pt x="190" y="37"/>
                  </a:cubicBezTo>
                  <a:cubicBezTo>
                    <a:pt x="174" y="20"/>
                    <a:pt x="141" y="4"/>
                    <a:pt x="124" y="4"/>
                  </a:cubicBezTo>
                  <a:cubicBezTo>
                    <a:pt x="117" y="2"/>
                    <a:pt x="110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8" name="Google Shape;1638;p5"/>
            <p:cNvSpPr/>
            <p:nvPr/>
          </p:nvSpPr>
          <p:spPr>
            <a:xfrm>
              <a:off x="4236925" y="318200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1" y="1"/>
                  </a:moveTo>
                  <a:cubicBezTo>
                    <a:pt x="47" y="1"/>
                    <a:pt x="1" y="35"/>
                    <a:pt x="1" y="89"/>
                  </a:cubicBezTo>
                  <a:lnTo>
                    <a:pt x="1" y="126"/>
                  </a:lnTo>
                  <a:lnTo>
                    <a:pt x="1" y="142"/>
                  </a:lnTo>
                  <a:lnTo>
                    <a:pt x="17" y="159"/>
                  </a:lnTo>
                  <a:cubicBezTo>
                    <a:pt x="38" y="175"/>
                    <a:pt x="54" y="192"/>
                    <a:pt x="87" y="192"/>
                  </a:cubicBezTo>
                  <a:cubicBezTo>
                    <a:pt x="97" y="198"/>
                    <a:pt x="106" y="200"/>
                    <a:pt x="114" y="200"/>
                  </a:cubicBezTo>
                  <a:cubicBezTo>
                    <a:pt x="134" y="200"/>
                    <a:pt x="151" y="187"/>
                    <a:pt x="174" y="175"/>
                  </a:cubicBezTo>
                  <a:cubicBezTo>
                    <a:pt x="191" y="159"/>
                    <a:pt x="207" y="142"/>
                    <a:pt x="207" y="109"/>
                  </a:cubicBezTo>
                  <a:cubicBezTo>
                    <a:pt x="207" y="89"/>
                    <a:pt x="207" y="72"/>
                    <a:pt x="191" y="39"/>
                  </a:cubicBezTo>
                  <a:cubicBezTo>
                    <a:pt x="174" y="23"/>
                    <a:pt x="158" y="6"/>
                    <a:pt x="120" y="6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9" name="Google Shape;1639;p5"/>
            <p:cNvSpPr/>
            <p:nvPr/>
          </p:nvSpPr>
          <p:spPr>
            <a:xfrm>
              <a:off x="4233125" y="313215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3" y="1"/>
                  </a:moveTo>
                  <a:cubicBezTo>
                    <a:pt x="50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5"/>
                  </a:cubicBezTo>
                  <a:cubicBezTo>
                    <a:pt x="17" y="145"/>
                    <a:pt x="17" y="162"/>
                    <a:pt x="33" y="162"/>
                  </a:cubicBezTo>
                  <a:cubicBezTo>
                    <a:pt x="50" y="178"/>
                    <a:pt x="66" y="194"/>
                    <a:pt x="103" y="194"/>
                  </a:cubicBezTo>
                  <a:cubicBezTo>
                    <a:pt x="108" y="199"/>
                    <a:pt x="114" y="201"/>
                    <a:pt x="121" y="201"/>
                  </a:cubicBezTo>
                  <a:cubicBezTo>
                    <a:pt x="138" y="201"/>
                    <a:pt x="158" y="190"/>
                    <a:pt x="169" y="178"/>
                  </a:cubicBezTo>
                  <a:cubicBezTo>
                    <a:pt x="190" y="162"/>
                    <a:pt x="206" y="145"/>
                    <a:pt x="223" y="108"/>
                  </a:cubicBezTo>
                  <a:cubicBezTo>
                    <a:pt x="223" y="91"/>
                    <a:pt x="206" y="58"/>
                    <a:pt x="190" y="42"/>
                  </a:cubicBezTo>
                  <a:cubicBezTo>
                    <a:pt x="169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4236100" y="3195750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87" y="0"/>
                  </a:moveTo>
                  <a:cubicBezTo>
                    <a:pt x="35" y="0"/>
                    <a:pt x="1" y="33"/>
                    <a:pt x="1" y="91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9"/>
                    <a:pt x="113" y="199"/>
                  </a:cubicBezTo>
                  <a:cubicBezTo>
                    <a:pt x="154" y="199"/>
                    <a:pt x="193" y="166"/>
                    <a:pt x="207" y="108"/>
                  </a:cubicBezTo>
                  <a:cubicBezTo>
                    <a:pt x="207" y="91"/>
                    <a:pt x="207" y="54"/>
                    <a:pt x="191" y="38"/>
                  </a:cubicBezTo>
                  <a:cubicBezTo>
                    <a:pt x="174" y="21"/>
                    <a:pt x="137" y="5"/>
                    <a:pt x="120" y="5"/>
                  </a:cubicBezTo>
                  <a:cubicBezTo>
                    <a:pt x="109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4214150" y="31596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5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21" y="38"/>
                    <a:pt x="1" y="91"/>
                    <a:pt x="21" y="141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7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1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4203025" y="3153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54" y="0"/>
                    <a:pt x="14" y="35"/>
                    <a:pt x="0" y="90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77"/>
                    <a:pt x="71" y="194"/>
                    <a:pt x="104" y="210"/>
                  </a:cubicBezTo>
                  <a:cubicBezTo>
                    <a:pt x="157" y="210"/>
                    <a:pt x="207" y="177"/>
                    <a:pt x="223" y="128"/>
                  </a:cubicBezTo>
                  <a:cubicBezTo>
                    <a:pt x="223" y="90"/>
                    <a:pt x="207" y="58"/>
                    <a:pt x="190" y="41"/>
                  </a:cubicBezTo>
                  <a:cubicBezTo>
                    <a:pt x="174" y="25"/>
                    <a:pt x="157" y="4"/>
                    <a:pt x="120" y="4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4197450" y="31037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23" y="127"/>
                    <a:pt x="223" y="61"/>
                    <a:pt x="174" y="24"/>
                  </a:cubicBezTo>
                  <a:cubicBezTo>
                    <a:pt x="150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4200450" y="309010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57"/>
                    <a:pt x="17" y="157"/>
                  </a:cubicBezTo>
                  <a:cubicBezTo>
                    <a:pt x="33" y="178"/>
                    <a:pt x="70" y="194"/>
                    <a:pt x="87" y="194"/>
                  </a:cubicBezTo>
                  <a:cubicBezTo>
                    <a:pt x="95" y="197"/>
                    <a:pt x="104" y="199"/>
                    <a:pt x="114" y="199"/>
                  </a:cubicBezTo>
                  <a:cubicBezTo>
                    <a:pt x="158" y="199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4238275" y="3167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66" y="0"/>
                    <a:pt x="33" y="17"/>
                  </a:cubicBezTo>
                  <a:cubicBezTo>
                    <a:pt x="17" y="33"/>
                    <a:pt x="0" y="54"/>
                    <a:pt x="0" y="87"/>
                  </a:cubicBezTo>
                  <a:lnTo>
                    <a:pt x="0" y="136"/>
                  </a:lnTo>
                  <a:cubicBezTo>
                    <a:pt x="17" y="136"/>
                    <a:pt x="17" y="157"/>
                    <a:pt x="17" y="157"/>
                  </a:cubicBezTo>
                  <a:cubicBezTo>
                    <a:pt x="33" y="190"/>
                    <a:pt x="66" y="190"/>
                    <a:pt x="87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54"/>
                    <a:pt x="190" y="33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4204375" y="31394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1" y="0"/>
                  </a:moveTo>
                  <a:cubicBezTo>
                    <a:pt x="109" y="0"/>
                    <a:pt x="96" y="3"/>
                    <a:pt x="83" y="7"/>
                  </a:cubicBezTo>
                  <a:cubicBezTo>
                    <a:pt x="33" y="23"/>
                    <a:pt x="0" y="77"/>
                    <a:pt x="17" y="143"/>
                  </a:cubicBezTo>
                  <a:cubicBezTo>
                    <a:pt x="29" y="183"/>
                    <a:pt x="72" y="202"/>
                    <a:pt x="113" y="202"/>
                  </a:cubicBezTo>
                  <a:cubicBezTo>
                    <a:pt x="127" y="202"/>
                    <a:pt x="140" y="200"/>
                    <a:pt x="153" y="196"/>
                  </a:cubicBezTo>
                  <a:cubicBezTo>
                    <a:pt x="206" y="180"/>
                    <a:pt x="239" y="110"/>
                    <a:pt x="223" y="60"/>
                  </a:cubicBezTo>
                  <a:cubicBezTo>
                    <a:pt x="195" y="20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4209000" y="31906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6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38" y="38"/>
                    <a:pt x="1" y="91"/>
                    <a:pt x="38" y="141"/>
                  </a:cubicBezTo>
                  <a:cubicBezTo>
                    <a:pt x="38" y="157"/>
                    <a:pt x="54" y="178"/>
                    <a:pt x="54" y="178"/>
                  </a:cubicBezTo>
                  <a:cubicBezTo>
                    <a:pt x="87" y="211"/>
                    <a:pt x="124" y="211"/>
                    <a:pt x="174" y="211"/>
                  </a:cubicBezTo>
                  <a:cubicBezTo>
                    <a:pt x="207" y="194"/>
                    <a:pt x="227" y="157"/>
                    <a:pt x="227" y="108"/>
                  </a:cubicBezTo>
                  <a:lnTo>
                    <a:pt x="227" y="75"/>
                  </a:lnTo>
                  <a:cubicBezTo>
                    <a:pt x="210" y="30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4213325" y="3178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4" y="206"/>
                    <a:pt x="87" y="206"/>
                  </a:cubicBezTo>
                  <a:cubicBezTo>
                    <a:pt x="94" y="208"/>
                    <a:pt x="101" y="210"/>
                    <a:pt x="107" y="210"/>
                  </a:cubicBezTo>
                  <a:cubicBezTo>
                    <a:pt x="150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4203425" y="3167400"/>
              <a:ext cx="6125" cy="5400"/>
            </a:xfrm>
            <a:custGeom>
              <a:avLst/>
              <a:gdLst/>
              <a:ahLst/>
              <a:cxnLst/>
              <a:rect l="l" t="t" r="r" b="b"/>
              <a:pathLst>
                <a:path w="245" h="216" extrusionOk="0">
                  <a:moveTo>
                    <a:pt x="115" y="1"/>
                  </a:moveTo>
                  <a:cubicBezTo>
                    <a:pt x="106" y="1"/>
                    <a:pt x="97" y="2"/>
                    <a:pt x="88" y="5"/>
                  </a:cubicBezTo>
                  <a:cubicBezTo>
                    <a:pt x="38" y="38"/>
                    <a:pt x="1" y="91"/>
                    <a:pt x="17" y="141"/>
                  </a:cubicBezTo>
                  <a:cubicBezTo>
                    <a:pt x="48" y="185"/>
                    <a:pt x="87" y="215"/>
                    <a:pt x="130" y="215"/>
                  </a:cubicBezTo>
                  <a:cubicBezTo>
                    <a:pt x="139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24" y="75"/>
                  </a:cubicBezTo>
                  <a:cubicBezTo>
                    <a:pt x="196" y="31"/>
                    <a:pt x="15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650" name="Google Shape;1650;p5"/>
          <p:cNvSpPr/>
          <p:nvPr/>
        </p:nvSpPr>
        <p:spPr>
          <a:xfrm flipH="1">
            <a:off x="8125969" y="4035825"/>
            <a:ext cx="1821333" cy="1723634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6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53" name="Google Shape;1653;p6"/>
          <p:cNvGrpSpPr/>
          <p:nvPr/>
        </p:nvGrpSpPr>
        <p:grpSpPr>
          <a:xfrm rot="-5400000" flipH="1">
            <a:off x="8319631" y="524144"/>
            <a:ext cx="1830221" cy="724413"/>
            <a:chOff x="3838450" y="2686475"/>
            <a:chExt cx="434175" cy="164100"/>
          </a:xfrm>
        </p:grpSpPr>
        <p:sp>
          <p:nvSpPr>
            <p:cNvPr id="1654" name="Google Shape;1654;p6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5" name="Google Shape;1655;p6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6" name="Google Shape;1656;p6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7" name="Google Shape;1657;p6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8" name="Google Shape;1658;p6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9" name="Google Shape;1659;p6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0" name="Google Shape;1660;p6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1" name="Google Shape;1661;p6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2" name="Google Shape;1662;p6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3" name="Google Shape;1663;p6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4" name="Google Shape;1664;p6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5" name="Google Shape;1665;p6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6" name="Google Shape;1666;p6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7" name="Google Shape;1667;p6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8" name="Google Shape;1668;p6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9" name="Google Shape;1669;p6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0" name="Google Shape;1670;p6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1" name="Google Shape;1671;p6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2" name="Google Shape;1672;p6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3" name="Google Shape;1673;p6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4" name="Google Shape;1674;p6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5" name="Google Shape;1675;p6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6" name="Google Shape;1676;p6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7" name="Google Shape;1677;p6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8" name="Google Shape;1678;p6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9" name="Google Shape;1679;p6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0" name="Google Shape;1680;p6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1" name="Google Shape;1681;p6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2" name="Google Shape;1682;p6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3" name="Google Shape;1683;p6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4" name="Google Shape;1684;p6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5" name="Google Shape;1685;p6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6" name="Google Shape;1686;p6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7" name="Google Shape;1687;p6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8" name="Google Shape;1688;p6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9" name="Google Shape;1689;p6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0" name="Google Shape;1690;p6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1" name="Google Shape;1691;p6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2" name="Google Shape;1692;p6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3" name="Google Shape;1693;p6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4" name="Google Shape;1694;p6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5" name="Google Shape;1695;p6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6" name="Google Shape;1696;p6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7" name="Google Shape;1697;p6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8" name="Google Shape;1698;p6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9" name="Google Shape;1699;p6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0" name="Google Shape;1700;p6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1" name="Google Shape;1701;p6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2" name="Google Shape;1702;p6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3" name="Google Shape;1703;p6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4" name="Google Shape;1704;p6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5" name="Google Shape;1705;p6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6" name="Google Shape;1706;p6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7" name="Google Shape;1707;p6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8" name="Google Shape;1708;p6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9" name="Google Shape;1709;p6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0" name="Google Shape;1710;p6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1" name="Google Shape;1711;p6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2" name="Google Shape;1712;p6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3" name="Google Shape;1713;p6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4" name="Google Shape;1714;p6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5" name="Google Shape;1715;p6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6" name="Google Shape;1716;p6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7" name="Google Shape;1717;p6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8" name="Google Shape;1718;p6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9" name="Google Shape;1719;p6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0" name="Google Shape;1720;p6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1" name="Google Shape;1721;p6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2" name="Google Shape;1722;p6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3" name="Google Shape;1723;p6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4" name="Google Shape;1724;p6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5" name="Google Shape;1725;p6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6" name="Google Shape;1726;p6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7" name="Google Shape;1727;p6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8" name="Google Shape;1728;p6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9" name="Google Shape;1729;p6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0" name="Google Shape;1730;p6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1" name="Google Shape;1731;p6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2" name="Google Shape;1732;p6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3" name="Google Shape;1733;p6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4" name="Google Shape;1734;p6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5" name="Google Shape;1735;p6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6" name="Google Shape;1736;p6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7" name="Google Shape;1737;p6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8" name="Google Shape;1738;p6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9" name="Google Shape;1739;p6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0" name="Google Shape;1740;p6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1" name="Google Shape;1741;p6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2" name="Google Shape;1742;p6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3" name="Google Shape;1743;p6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4" name="Google Shape;1744;p6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5" name="Google Shape;1745;p6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6" name="Google Shape;1746;p6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7" name="Google Shape;1747;p6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8" name="Google Shape;1748;p6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9" name="Google Shape;1749;p6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0" name="Google Shape;1750;p6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1" name="Google Shape;1751;p6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2" name="Google Shape;1752;p6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3" name="Google Shape;1753;p6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4" name="Google Shape;1754;p6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5" name="Google Shape;1755;p6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6" name="Google Shape;1756;p6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7" name="Google Shape;1757;p6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8" name="Google Shape;1758;p6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9" name="Google Shape;1759;p6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0" name="Google Shape;1760;p6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1" name="Google Shape;1761;p6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2" name="Google Shape;1762;p6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3" name="Google Shape;1763;p6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4" name="Google Shape;1764;p6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5" name="Google Shape;1765;p6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6" name="Google Shape;1766;p6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7" name="Google Shape;1767;p6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8" name="Google Shape;1768;p6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9" name="Google Shape;1769;p6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0" name="Google Shape;1770;p6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1" name="Google Shape;1771;p6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2" name="Google Shape;1772;p6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3" name="Google Shape;1773;p6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4" name="Google Shape;1774;p6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5" name="Google Shape;1775;p6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6" name="Google Shape;1776;p6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7" name="Google Shape;1777;p6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8" name="Google Shape;1778;p6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9" name="Google Shape;1779;p6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0" name="Google Shape;1780;p6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1" name="Google Shape;1781;p6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2" name="Google Shape;1782;p6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3" name="Google Shape;1783;p6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4" name="Google Shape;1784;p6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5" name="Google Shape;1785;p6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6" name="Google Shape;1786;p6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7" name="Google Shape;1787;p6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8" name="Google Shape;1788;p6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9" name="Google Shape;1789;p6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0" name="Google Shape;1790;p6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1" name="Google Shape;1791;p6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2" name="Google Shape;1792;p6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3" name="Google Shape;1793;p6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4" name="Google Shape;1794;p6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5" name="Google Shape;1795;p6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6" name="Google Shape;1796;p6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7" name="Google Shape;1797;p6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8" name="Google Shape;1798;p6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9" name="Google Shape;1799;p6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0" name="Google Shape;1800;p6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1" name="Google Shape;1801;p6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2" name="Google Shape;1802;p6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3" name="Google Shape;1803;p6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4" name="Google Shape;1804;p6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5" name="Google Shape;1805;p6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6" name="Google Shape;1806;p6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7" name="Google Shape;1807;p6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8" name="Google Shape;1808;p6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9" name="Google Shape;1809;p6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0" name="Google Shape;1810;p6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1" name="Google Shape;1811;p6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2" name="Google Shape;1812;p6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3" name="Google Shape;1813;p6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4" name="Google Shape;1814;p6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5" name="Google Shape;1815;p6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6" name="Google Shape;1816;p6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7" name="Google Shape;1817;p6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8" name="Google Shape;1818;p6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9" name="Google Shape;1819;p6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0" name="Google Shape;1820;p6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1" name="Google Shape;1821;p6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2" name="Google Shape;1822;p6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3" name="Google Shape;1823;p6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4" name="Google Shape;1824;p6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5" name="Google Shape;1825;p6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6" name="Google Shape;1826;p6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7" name="Google Shape;1827;p6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8" name="Google Shape;1828;p6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9" name="Google Shape;1829;p6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0" name="Google Shape;1830;p6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1" name="Google Shape;1831;p6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2" name="Google Shape;1832;p6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3" name="Google Shape;1833;p6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4" name="Google Shape;1834;p6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5" name="Google Shape;1835;p6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6" name="Google Shape;1836;p6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7" name="Google Shape;1837;p6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8" name="Google Shape;1838;p6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9" name="Google Shape;1839;p6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0" name="Google Shape;1840;p6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1" name="Google Shape;1841;p6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2" name="Google Shape;1842;p6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3" name="Google Shape;1843;p6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4" name="Google Shape;1844;p6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5" name="Google Shape;1845;p6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6" name="Google Shape;1846;p6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7" name="Google Shape;1847;p6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4" name="Google Shape;1904;p6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5" name="Google Shape;1905;p6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912" name="Google Shape;1912;p6"/>
          <p:cNvSpPr/>
          <p:nvPr/>
        </p:nvSpPr>
        <p:spPr>
          <a:xfrm>
            <a:off x="-169767" y="2976301"/>
            <a:ext cx="9915344" cy="3428995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7"/>
          <p:cNvSpPr txBox="1">
            <a:spLocks noGrp="1"/>
          </p:cNvSpPr>
          <p:nvPr>
            <p:ph type="body" idx="1"/>
          </p:nvPr>
        </p:nvSpPr>
        <p:spPr>
          <a:xfrm>
            <a:off x="754000" y="1712850"/>
            <a:ext cx="3769058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15" name="Google Shape;1915;p7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40339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16" name="Google Shape;1916;p7"/>
          <p:cNvSpPr/>
          <p:nvPr/>
        </p:nvSpPr>
        <p:spPr>
          <a:xfrm>
            <a:off x="7669655" y="-46525"/>
            <a:ext cx="1985933" cy="1759366"/>
          </a:xfrm>
          <a:custGeom>
            <a:avLst/>
            <a:gdLst/>
            <a:ahLst/>
            <a:cxnLst/>
            <a:rect l="l" t="t" r="r" b="b"/>
            <a:pathLst>
              <a:path w="16844" h="15627" extrusionOk="0">
                <a:moveTo>
                  <a:pt x="148" y="0"/>
                </a:moveTo>
                <a:cubicBezTo>
                  <a:pt x="57" y="1027"/>
                  <a:pt x="1" y="2081"/>
                  <a:pt x="1" y="3136"/>
                </a:cubicBezTo>
                <a:cubicBezTo>
                  <a:pt x="57" y="6587"/>
                  <a:pt x="204" y="10749"/>
                  <a:pt x="3101" y="13118"/>
                </a:cubicBezTo>
                <a:cubicBezTo>
                  <a:pt x="5450" y="15041"/>
                  <a:pt x="8775" y="15626"/>
                  <a:pt x="11831" y="15626"/>
                </a:cubicBezTo>
                <a:cubicBezTo>
                  <a:pt x="12359" y="15626"/>
                  <a:pt x="12879" y="15609"/>
                  <a:pt x="13385" y="15578"/>
                </a:cubicBezTo>
                <a:cubicBezTo>
                  <a:pt x="14495" y="15494"/>
                  <a:pt x="15669" y="15346"/>
                  <a:pt x="16843" y="15142"/>
                </a:cubicBezTo>
                <a:lnTo>
                  <a:pt x="168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917" name="Google Shape;1917;p7"/>
          <p:cNvGrpSpPr/>
          <p:nvPr/>
        </p:nvGrpSpPr>
        <p:grpSpPr>
          <a:xfrm rot="10800000" flipH="1">
            <a:off x="7332570" y="4155624"/>
            <a:ext cx="2296071" cy="1200546"/>
            <a:chOff x="4465450" y="2268625"/>
            <a:chExt cx="520125" cy="284800"/>
          </a:xfrm>
        </p:grpSpPr>
        <p:sp>
          <p:nvSpPr>
            <p:cNvPr id="1918" name="Google Shape;1918;p7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9" name="Google Shape;1919;p7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0" name="Google Shape;1920;p7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1" name="Google Shape;1921;p7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2" name="Google Shape;1922;p7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3" name="Google Shape;1923;p7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4" name="Google Shape;1924;p7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5" name="Google Shape;1925;p7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6" name="Google Shape;1926;p7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7" name="Google Shape;1927;p7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8" name="Google Shape;1928;p7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9" name="Google Shape;1929;p7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0" name="Google Shape;1930;p7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1" name="Google Shape;1931;p7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2" name="Google Shape;1932;p7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3" name="Google Shape;1933;p7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4" name="Google Shape;1934;p7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5" name="Google Shape;1935;p7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6" name="Google Shape;1936;p7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7" name="Google Shape;1937;p7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8" name="Google Shape;1938;p7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9" name="Google Shape;1939;p7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0" name="Google Shape;1940;p7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1" name="Google Shape;1941;p7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2" name="Google Shape;1942;p7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3" name="Google Shape;1943;p7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4" name="Google Shape;1944;p7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5" name="Google Shape;1945;p7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6" name="Google Shape;1946;p7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7" name="Google Shape;1947;p7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8" name="Google Shape;1948;p7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9" name="Google Shape;1949;p7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0" name="Google Shape;1950;p7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1" name="Google Shape;1951;p7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2" name="Google Shape;1952;p7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3" name="Google Shape;1953;p7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4" name="Google Shape;1954;p7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5" name="Google Shape;1955;p7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6" name="Google Shape;1956;p7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7" name="Google Shape;1957;p7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8" name="Google Shape;1958;p7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9" name="Google Shape;1959;p7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0" name="Google Shape;1960;p7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1" name="Google Shape;1961;p7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2" name="Google Shape;1962;p7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3" name="Google Shape;1963;p7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4" name="Google Shape;1964;p7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5" name="Google Shape;1965;p7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6" name="Google Shape;1966;p7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7" name="Google Shape;1967;p7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8" name="Google Shape;1968;p7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9" name="Google Shape;1969;p7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0" name="Google Shape;1970;p7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1" name="Google Shape;1971;p7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2" name="Google Shape;1972;p7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3" name="Google Shape;1973;p7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4" name="Google Shape;1974;p7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5" name="Google Shape;1975;p7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6" name="Google Shape;1976;p7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7" name="Google Shape;1977;p7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8" name="Google Shape;1978;p7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9" name="Google Shape;1979;p7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0" name="Google Shape;1980;p7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1" name="Google Shape;1981;p7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2" name="Google Shape;1982;p7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3" name="Google Shape;1983;p7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4" name="Google Shape;1984;p7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5" name="Google Shape;1985;p7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6" name="Google Shape;1986;p7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7" name="Google Shape;1987;p7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8" name="Google Shape;1988;p7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9" name="Google Shape;1989;p7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0" name="Google Shape;1990;p7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1" name="Google Shape;1991;p7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2" name="Google Shape;1992;p7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3" name="Google Shape;1993;p7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4" name="Google Shape;1994;p7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5" name="Google Shape;1995;p7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6" name="Google Shape;1996;p7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7" name="Google Shape;1997;p7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8" name="Google Shape;1998;p7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9" name="Google Shape;1999;p7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0" name="Google Shape;2000;p7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1" name="Google Shape;2001;p7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2" name="Google Shape;2002;p7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3" name="Google Shape;2003;p7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4" name="Google Shape;2004;p7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5" name="Google Shape;2005;p7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6" name="Google Shape;2006;p7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7" name="Google Shape;2007;p7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8" name="Google Shape;2008;p7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9" name="Google Shape;2009;p7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0" name="Google Shape;2010;p7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1" name="Google Shape;2011;p7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2" name="Google Shape;2012;p7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3" name="Google Shape;2013;p7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4" name="Google Shape;2014;p7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5" name="Google Shape;2015;p7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6" name="Google Shape;2016;p7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7" name="Google Shape;2017;p7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8" name="Google Shape;2018;p7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9" name="Google Shape;2019;p7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0" name="Google Shape;2020;p7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1" name="Google Shape;2021;p7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2" name="Google Shape;2022;p7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3" name="Google Shape;2023;p7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4" name="Google Shape;2024;p7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5" name="Google Shape;2025;p7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6" name="Google Shape;2026;p7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7" name="Google Shape;2027;p7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8" name="Google Shape;2028;p7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9" name="Google Shape;2029;p7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0" name="Google Shape;2030;p7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1" name="Google Shape;2031;p7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2" name="Google Shape;2032;p7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3" name="Google Shape;2033;p7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4" name="Google Shape;2034;p7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5" name="Google Shape;2035;p7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6" name="Google Shape;2036;p7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7" name="Google Shape;2037;p7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8" name="Google Shape;2038;p7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9" name="Google Shape;2039;p7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0" name="Google Shape;2040;p7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1" name="Google Shape;2041;p7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2" name="Google Shape;2042;p7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3" name="Google Shape;2043;p7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4" name="Google Shape;2044;p7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5" name="Google Shape;2045;p7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6" name="Google Shape;2046;p7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7" name="Google Shape;2047;p7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8" name="Google Shape;2048;p7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9" name="Google Shape;2049;p7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0" name="Google Shape;2050;p7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1" name="Google Shape;2051;p7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2" name="Google Shape;2052;p7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3" name="Google Shape;2053;p7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4" name="Google Shape;2054;p7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5" name="Google Shape;2055;p7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6" name="Google Shape;2056;p7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7" name="Google Shape;2057;p7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8" name="Google Shape;2058;p7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9" name="Google Shape;2059;p7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0" name="Google Shape;2060;p7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1" name="Google Shape;2061;p7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2" name="Google Shape;2062;p7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3" name="Google Shape;2063;p7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4" name="Google Shape;2064;p7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5" name="Google Shape;2065;p7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6" name="Google Shape;2066;p7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7" name="Google Shape;2067;p7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8" name="Google Shape;2068;p7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9" name="Google Shape;2069;p7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0" name="Google Shape;2070;p7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1" name="Google Shape;2071;p7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2" name="Google Shape;2072;p7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3" name="Google Shape;2073;p7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4" name="Google Shape;2074;p7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5" name="Google Shape;2075;p7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6" name="Google Shape;2076;p7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7" name="Google Shape;2077;p7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8" name="Google Shape;2078;p7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9" name="Google Shape;2079;p7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0" name="Google Shape;2080;p7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1" name="Google Shape;2081;p7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2" name="Google Shape;2082;p7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3" name="Google Shape;2083;p7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4" name="Google Shape;2084;p7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5" name="Google Shape;2085;p7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6" name="Google Shape;2086;p7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7" name="Google Shape;2087;p7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8" name="Google Shape;2088;p7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9" name="Google Shape;2089;p7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0" name="Google Shape;2090;p7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1" name="Google Shape;2091;p7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2" name="Google Shape;2092;p7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3" name="Google Shape;2093;p7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4" name="Google Shape;2094;p7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5" name="Google Shape;2095;p7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6" name="Google Shape;2096;p7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7" name="Google Shape;2097;p7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8" name="Google Shape;2098;p7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9" name="Google Shape;2099;p7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0" name="Google Shape;2100;p7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1" name="Google Shape;2101;p7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2" name="Google Shape;2102;p7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3" name="Google Shape;2103;p7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4" name="Google Shape;2104;p7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5" name="Google Shape;2105;p7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6" name="Google Shape;2106;p7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7" name="Google Shape;2107;p7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8" name="Google Shape;2108;p7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9" name="Google Shape;2109;p7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0" name="Google Shape;2110;p7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1" name="Google Shape;2111;p7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2" name="Google Shape;2112;p7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3" name="Google Shape;2113;p7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4" name="Google Shape;2114;p7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5" name="Google Shape;2115;p7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6" name="Google Shape;2116;p7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7" name="Google Shape;2117;p7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8" name="Google Shape;2118;p7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9" name="Google Shape;2119;p7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0" name="Google Shape;2120;p7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1" name="Google Shape;2121;p7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2" name="Google Shape;2122;p7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3" name="Google Shape;2123;p7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4" name="Google Shape;2124;p7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5" name="Google Shape;2125;p7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6" name="Google Shape;2126;p7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7" name="Google Shape;2127;p7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8" name="Google Shape;2128;p7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9" name="Google Shape;2129;p7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0" name="Google Shape;2130;p7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1" name="Google Shape;2131;p7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2" name="Google Shape;2132;p7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3" name="Google Shape;2133;p7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4" name="Google Shape;2134;p7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5" name="Google Shape;2135;p7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6" name="Google Shape;2136;p7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7" name="Google Shape;2137;p7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8" name="Google Shape;2138;p7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9" name="Google Shape;2139;p7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0" name="Google Shape;2140;p7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1" name="Google Shape;2141;p7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2" name="Google Shape;2142;p7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3" name="Google Shape;2143;p7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4" name="Google Shape;2144;p7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5" name="Google Shape;2145;p7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6" name="Google Shape;2146;p7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7" name="Google Shape;2147;p7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8" name="Google Shape;2148;p7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9" name="Google Shape;2149;p7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0" name="Google Shape;2150;p7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1" name="Google Shape;2151;p7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2" name="Google Shape;2152;p7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3" name="Google Shape;2153;p7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4" name="Google Shape;2154;p7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5" name="Google Shape;2155;p7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6" name="Google Shape;2156;p7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7" name="Google Shape;2157;p7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8" name="Google Shape;2158;p7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9" name="Google Shape;2159;p7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0" name="Google Shape;2160;p7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1" name="Google Shape;2161;p7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2" name="Google Shape;2162;p7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3" name="Google Shape;2163;p7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4" name="Google Shape;2164;p7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5" name="Google Shape;2165;p7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6" name="Google Shape;2166;p7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7" name="Google Shape;2167;p7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8" name="Google Shape;2168;p7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9" name="Google Shape;2169;p7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0" name="Google Shape;2170;p7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1" name="Google Shape;2171;p7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2" name="Google Shape;2172;p7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3" name="Google Shape;2173;p7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4" name="Google Shape;2174;p7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5" name="Google Shape;2175;p7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6" name="Google Shape;2176;p7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7" name="Google Shape;2177;p7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8" name="Google Shape;2178;p7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9" name="Google Shape;2179;p7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0" name="Google Shape;2180;p7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1" name="Google Shape;2181;p7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2" name="Google Shape;2182;p7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3" name="Google Shape;2183;p7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4" name="Google Shape;2184;p7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5" name="Google Shape;2185;p7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6" name="Google Shape;2186;p7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7" name="Google Shape;2187;p7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8" name="Google Shape;2188;p7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9" name="Google Shape;2189;p7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0" name="Google Shape;2190;p7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1" name="Google Shape;2191;p7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2" name="Google Shape;2192;p7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3" name="Google Shape;2193;p7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4" name="Google Shape;2194;p7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5" name="Google Shape;2195;p7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6" name="Google Shape;2196;p7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7" name="Google Shape;2197;p7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8" name="Google Shape;2198;p7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9" name="Google Shape;2199;p7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0" name="Google Shape;2200;p7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1" name="Google Shape;2201;p7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2" name="Google Shape;2202;p7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3" name="Google Shape;2203;p7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4" name="Google Shape;2204;p7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5" name="Google Shape;2205;p7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6" name="Google Shape;2206;p7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7" name="Google Shape;2207;p7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8" name="Google Shape;2208;p7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9" name="Google Shape;2209;p7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0" name="Google Shape;2210;p7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1" name="Google Shape;2211;p7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2" name="Google Shape;2212;p7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3" name="Google Shape;2213;p7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4" name="Google Shape;2214;p7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5" name="Google Shape;2215;p7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6" name="Google Shape;2216;p7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7" name="Google Shape;2217;p7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8" name="Google Shape;2218;p7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9" name="Google Shape;2219;p7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0" name="Google Shape;2220;p7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1" name="Google Shape;2221;p7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2" name="Google Shape;2222;p7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3" name="Google Shape;2223;p7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4" name="Google Shape;2224;p7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5" name="Google Shape;2225;p7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6" name="Google Shape;2226;p7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7" name="Google Shape;2227;p7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8" name="Google Shape;2228;p7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9" name="Google Shape;2229;p7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0" name="Google Shape;2230;p7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1" name="Google Shape;2231;p7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2" name="Google Shape;2232;p7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3" name="Google Shape;2233;p7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4" name="Google Shape;2234;p7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5" name="Google Shape;2235;p7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6" name="Google Shape;2236;p7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7" name="Google Shape;2237;p7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8" name="Google Shape;2238;p7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9" name="Google Shape;2239;p7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0" name="Google Shape;2240;p7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1" name="Google Shape;2241;p7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2" name="Google Shape;2242;p7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3" name="Google Shape;2243;p7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4" name="Google Shape;2244;p7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5" name="Google Shape;2245;p7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6" name="Google Shape;2246;p7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7" name="Google Shape;2247;p7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8" name="Google Shape;2248;p7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9" name="Google Shape;2249;p7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0" name="Google Shape;2250;p7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1" name="Google Shape;2251;p7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2" name="Google Shape;2252;p7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3" name="Google Shape;2253;p7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4" name="Google Shape;2254;p7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5" name="Google Shape;2255;p7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6" name="Google Shape;2256;p7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7" name="Google Shape;2257;p7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8" name="Google Shape;2258;p7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9" name="Google Shape;2259;p7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0" name="Google Shape;2260;p7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1" name="Google Shape;2261;p7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2" name="Google Shape;2262;p7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3" name="Google Shape;2263;p7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4" name="Google Shape;2264;p7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5" name="Google Shape;2265;p7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6" name="Google Shape;2266;p7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7" name="Google Shape;2267;p7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8" name="Google Shape;2268;p7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9" name="Google Shape;2269;p7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0" name="Google Shape;2270;p7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1" name="Google Shape;2271;p7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2" name="Google Shape;2272;p7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3" name="Google Shape;2273;p7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4" name="Google Shape;2274;p7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5" name="Google Shape;2275;p7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6" name="Google Shape;2276;p7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7" name="Google Shape;2277;p7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8" name="Google Shape;2278;p7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9" name="Google Shape;2279;p7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0" name="Google Shape;2280;p7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1" name="Google Shape;2281;p7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2" name="Google Shape;2282;p7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3" name="Google Shape;2283;p7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4" name="Google Shape;2284;p7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5" name="Google Shape;2285;p7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6" name="Google Shape;2286;p7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7" name="Google Shape;2287;p7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8" name="Google Shape;2288;p7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9" name="Google Shape;2289;p7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0" name="Google Shape;2290;p7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1" name="Google Shape;2291;p7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2" name="Google Shape;2292;p7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3" name="Google Shape;2293;p7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4" name="Google Shape;2294;p7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5" name="Google Shape;2295;p7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6" name="Google Shape;2296;p7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7" name="Google Shape;2297;p7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8" name="Google Shape;2298;p7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9" name="Google Shape;2299;p7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0" name="Google Shape;2300;p7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1" name="Google Shape;2301;p7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2" name="Google Shape;2302;p7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3" name="Google Shape;2303;p7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4" name="Google Shape;2304;p7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5" name="Google Shape;2305;p7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6" name="Google Shape;2306;p7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7" name="Google Shape;2307;p7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8" name="Google Shape;2308;p7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9" name="Google Shape;2309;p7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0" name="Google Shape;2310;p7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1" name="Google Shape;2311;p7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2" name="Google Shape;2312;p7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3" name="Google Shape;2313;p7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4" name="Google Shape;2314;p7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5" name="Google Shape;2315;p7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6" name="Google Shape;2316;p7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7" name="Google Shape;2317;p7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8" name="Google Shape;2318;p7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9" name="Google Shape;2319;p7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0" name="Google Shape;2320;p7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1" name="Google Shape;2321;p7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2" name="Google Shape;2322;p7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3" name="Google Shape;2323;p7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4" name="Google Shape;2324;p7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5" name="Google Shape;2325;p7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6" name="Google Shape;2326;p7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7" name="Google Shape;2327;p7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8" name="Google Shape;2328;p7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9" name="Google Shape;2329;p7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0" name="Google Shape;2330;p7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1" name="Google Shape;2331;p7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2" name="Google Shape;2332;p7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3" name="Google Shape;2333;p7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4" name="Google Shape;2334;p7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5" name="Google Shape;2335;p7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6" name="Google Shape;2336;p7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7" name="Google Shape;2337;p7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8" name="Google Shape;2338;p7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9" name="Google Shape;2339;p7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0" name="Google Shape;2340;p7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1" name="Google Shape;2341;p7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2" name="Google Shape;2342;p7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3" name="Google Shape;2343;p7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4" name="Google Shape;2344;p7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5" name="Google Shape;2345;p7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6" name="Google Shape;2346;p7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7" name="Google Shape;2347;p7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8" name="Google Shape;2348;p7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9" name="Google Shape;2349;p7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0" name="Google Shape;2350;p7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1" name="Google Shape;2351;p7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2" name="Google Shape;2352;p7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3" name="Google Shape;2353;p7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4" name="Google Shape;2354;p7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5" name="Google Shape;2355;p7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6" name="Google Shape;2356;p7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7" name="Google Shape;2357;p7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8" name="Google Shape;2358;p7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9" name="Google Shape;2359;p7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0" name="Google Shape;2360;p7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1" name="Google Shape;2361;p7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2" name="Google Shape;2362;p7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3" name="Google Shape;2363;p7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4" name="Google Shape;2364;p7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5" name="Google Shape;2365;p7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6" name="Google Shape;2366;p7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7" name="Google Shape;2367;p7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8" name="Google Shape;2368;p7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9" name="Google Shape;2369;p7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0" name="Google Shape;2370;p7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1" name="Google Shape;2371;p7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2" name="Google Shape;2372;p7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3" name="Google Shape;2373;p7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4" name="Google Shape;2374;p7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5" name="Google Shape;2375;p7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6" name="Google Shape;2376;p7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7" name="Google Shape;2377;p7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8" name="Google Shape;2378;p7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9" name="Google Shape;2379;p7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0" name="Google Shape;2380;p7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1" name="Google Shape;2381;p7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2" name="Google Shape;2382;p7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3" name="Google Shape;2383;p7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4" name="Google Shape;2384;p7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5" name="Google Shape;2385;p7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6" name="Google Shape;2386;p7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7" name="Google Shape;2387;p7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8" name="Google Shape;2388;p7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9" name="Google Shape;2389;p7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0" name="Google Shape;2390;p7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1" name="Google Shape;2391;p7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2" name="Google Shape;2392;p7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3" name="Google Shape;2393;p7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4" name="Google Shape;2394;p7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5" name="Google Shape;2395;p7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6" name="Google Shape;2396;p7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7" name="Google Shape;2397;p7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8" name="Google Shape;2398;p7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9" name="Google Shape;2399;p7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0" name="Google Shape;2400;p7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1" name="Google Shape;2401;p7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2" name="Google Shape;2402;p7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3" name="Google Shape;2403;p7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4" name="Google Shape;2404;p7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5" name="Google Shape;2405;p7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8"/>
          <p:cNvSpPr/>
          <p:nvPr/>
        </p:nvSpPr>
        <p:spPr>
          <a:xfrm rot="10800000" flipH="1">
            <a:off x="-79798" y="-76199"/>
            <a:ext cx="3122006" cy="1561750"/>
          </a:xfrm>
          <a:custGeom>
            <a:avLst/>
            <a:gdLst/>
            <a:ahLst/>
            <a:cxnLst/>
            <a:rect l="l" t="t" r="r" b="b"/>
            <a:pathLst>
              <a:path w="6391" h="3348" extrusionOk="0">
                <a:moveTo>
                  <a:pt x="4246" y="1"/>
                </a:moveTo>
                <a:cubicBezTo>
                  <a:pt x="3652" y="1"/>
                  <a:pt x="3094" y="381"/>
                  <a:pt x="2523" y="581"/>
                </a:cubicBezTo>
                <a:cubicBezTo>
                  <a:pt x="2085" y="748"/>
                  <a:pt x="1627" y="811"/>
                  <a:pt x="1165" y="811"/>
                </a:cubicBezTo>
                <a:cubicBezTo>
                  <a:pt x="776" y="811"/>
                  <a:pt x="385" y="767"/>
                  <a:pt x="0" y="704"/>
                </a:cubicBezTo>
                <a:lnTo>
                  <a:pt x="0" y="3347"/>
                </a:lnTo>
                <a:lnTo>
                  <a:pt x="6391" y="3347"/>
                </a:lnTo>
                <a:cubicBezTo>
                  <a:pt x="6288" y="2696"/>
                  <a:pt x="6098" y="2044"/>
                  <a:pt x="5822" y="1426"/>
                </a:cubicBezTo>
                <a:cubicBezTo>
                  <a:pt x="5566" y="787"/>
                  <a:pt x="5117" y="135"/>
                  <a:pt x="4449" y="16"/>
                </a:cubicBezTo>
                <a:cubicBezTo>
                  <a:pt x="4381" y="5"/>
                  <a:pt x="4313" y="1"/>
                  <a:pt x="424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08" name="Google Shape;2408;p8"/>
          <p:cNvSpPr/>
          <p:nvPr/>
        </p:nvSpPr>
        <p:spPr>
          <a:xfrm>
            <a:off x="7419910" y="3099400"/>
            <a:ext cx="2155889" cy="2169297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09" name="Google Shape;2409;p8"/>
          <p:cNvSpPr txBox="1">
            <a:spLocks noGrp="1"/>
          </p:cNvSpPr>
          <p:nvPr>
            <p:ph type="title"/>
          </p:nvPr>
        </p:nvSpPr>
        <p:spPr>
          <a:xfrm>
            <a:off x="754052" y="1360900"/>
            <a:ext cx="8067800" cy="12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410" name="Google Shape;2410;p8"/>
          <p:cNvSpPr txBox="1">
            <a:spLocks noGrp="1"/>
          </p:cNvSpPr>
          <p:nvPr>
            <p:ph type="subTitle" idx="1"/>
          </p:nvPr>
        </p:nvSpPr>
        <p:spPr>
          <a:xfrm>
            <a:off x="2584989" y="2601700"/>
            <a:ext cx="4821202" cy="10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411" name="Google Shape;2411;p8"/>
          <p:cNvGrpSpPr/>
          <p:nvPr/>
        </p:nvGrpSpPr>
        <p:grpSpPr>
          <a:xfrm>
            <a:off x="-190189" y="486064"/>
            <a:ext cx="944253" cy="1575190"/>
            <a:chOff x="5052950" y="2452900"/>
            <a:chExt cx="213900" cy="373675"/>
          </a:xfrm>
        </p:grpSpPr>
        <p:sp>
          <p:nvSpPr>
            <p:cNvPr id="2412" name="Google Shape;2412;p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1" name="Google Shape;2461;p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4" name="Google Shape;2524;p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5" name="Google Shape;2525;p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6" name="Google Shape;2626;p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7" name="Google Shape;2627;p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7" name="Google Shape;2677;p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8" name="Google Shape;2678;p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9" name="Google Shape;2679;p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0" name="Google Shape;2680;p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1" name="Google Shape;2681;p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2" name="Google Shape;2682;p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3" name="Google Shape;2683;p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4" name="Google Shape;2684;p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5" name="Google Shape;2685;p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6" name="Google Shape;2686;p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7" name="Google Shape;2687;p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8" name="Google Shape;2688;p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9" name="Google Shape;2689;p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0" name="Google Shape;2690;p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1" name="Google Shape;2691;p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2" name="Google Shape;2692;p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3" name="Google Shape;2693;p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4" name="Google Shape;2694;p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5" name="Google Shape;2695;p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6" name="Google Shape;2696;p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7" name="Google Shape;2697;p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8" name="Google Shape;2698;p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9" name="Google Shape;2699;p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0" name="Google Shape;2700;p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1" name="Google Shape;2701;p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2" name="Google Shape;2702;p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703" name="Google Shape;2703;p8"/>
          <p:cNvSpPr/>
          <p:nvPr/>
        </p:nvSpPr>
        <p:spPr>
          <a:xfrm flipH="1">
            <a:off x="6473299" y="4422425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4" name="Google Shape;2704;p8"/>
          <p:cNvSpPr/>
          <p:nvPr/>
        </p:nvSpPr>
        <p:spPr>
          <a:xfrm flipH="1">
            <a:off x="9006865" y="2638102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5" name="Google Shape;2705;p8"/>
          <p:cNvSpPr/>
          <p:nvPr/>
        </p:nvSpPr>
        <p:spPr>
          <a:xfrm rot="10800000" flipH="1">
            <a:off x="1" y="3214297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6" name="Google Shape;2706;p8"/>
          <p:cNvSpPr/>
          <p:nvPr/>
        </p:nvSpPr>
        <p:spPr>
          <a:xfrm>
            <a:off x="7958837" y="-320025"/>
            <a:ext cx="2232608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7" name="Google Shape;2707;p8"/>
          <p:cNvSpPr/>
          <p:nvPr/>
        </p:nvSpPr>
        <p:spPr>
          <a:xfrm rot="9972815" flipH="1">
            <a:off x="511987" y="3690402"/>
            <a:ext cx="359876" cy="2811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708" name="Google Shape;2708;p8"/>
          <p:cNvGrpSpPr/>
          <p:nvPr/>
        </p:nvGrpSpPr>
        <p:grpSpPr>
          <a:xfrm rot="10800000" flipH="1">
            <a:off x="6344071" y="4155624"/>
            <a:ext cx="2296071" cy="1200546"/>
            <a:chOff x="4465450" y="2268625"/>
            <a:chExt cx="520125" cy="284800"/>
          </a:xfrm>
        </p:grpSpPr>
        <p:sp>
          <p:nvSpPr>
            <p:cNvPr id="2709" name="Google Shape;2709;p8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0" name="Google Shape;2710;p8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1" name="Google Shape;2711;p8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2" name="Google Shape;2712;p8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3" name="Google Shape;2713;p8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4" name="Google Shape;2714;p8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5" name="Google Shape;2715;p8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6" name="Google Shape;2716;p8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7" name="Google Shape;2717;p8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8" name="Google Shape;2718;p8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9" name="Google Shape;2719;p8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0" name="Google Shape;2720;p8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1" name="Google Shape;2721;p8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2" name="Google Shape;2722;p8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3" name="Google Shape;2723;p8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4" name="Google Shape;2724;p8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5" name="Google Shape;2725;p8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6" name="Google Shape;2726;p8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7" name="Google Shape;2727;p8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8" name="Google Shape;2728;p8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9" name="Google Shape;2729;p8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0" name="Google Shape;2730;p8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1" name="Google Shape;2731;p8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2" name="Google Shape;2732;p8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3" name="Google Shape;2733;p8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4" name="Google Shape;2734;p8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5" name="Google Shape;2735;p8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6" name="Google Shape;2736;p8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7" name="Google Shape;2737;p8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8" name="Google Shape;2738;p8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9" name="Google Shape;2739;p8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0" name="Google Shape;2740;p8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1" name="Google Shape;2741;p8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2" name="Google Shape;2742;p8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3" name="Google Shape;2743;p8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4" name="Google Shape;2744;p8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5" name="Google Shape;2745;p8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6" name="Google Shape;2746;p8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7" name="Google Shape;2747;p8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8" name="Google Shape;2748;p8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9" name="Google Shape;2749;p8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0" name="Google Shape;2750;p8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1" name="Google Shape;2751;p8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2" name="Google Shape;2752;p8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3" name="Google Shape;2753;p8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4" name="Google Shape;2754;p8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5" name="Google Shape;2755;p8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6" name="Google Shape;2756;p8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7" name="Google Shape;2757;p8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8" name="Google Shape;2758;p8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9" name="Google Shape;2759;p8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0" name="Google Shape;2760;p8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1" name="Google Shape;2761;p8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2" name="Google Shape;2762;p8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3" name="Google Shape;2763;p8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4" name="Google Shape;2764;p8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5" name="Google Shape;2765;p8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6" name="Google Shape;2766;p8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7" name="Google Shape;2767;p8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8" name="Google Shape;2768;p8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9" name="Google Shape;2769;p8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0" name="Google Shape;2770;p8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1" name="Google Shape;2771;p8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2" name="Google Shape;2772;p8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3" name="Google Shape;2773;p8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4" name="Google Shape;2774;p8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5" name="Google Shape;2775;p8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6" name="Google Shape;2776;p8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7" name="Google Shape;2777;p8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8" name="Google Shape;2778;p8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9" name="Google Shape;2779;p8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0" name="Google Shape;2780;p8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1" name="Google Shape;2781;p8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2" name="Google Shape;2782;p8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3" name="Google Shape;2783;p8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4" name="Google Shape;2784;p8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5" name="Google Shape;2785;p8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6" name="Google Shape;2786;p8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7" name="Google Shape;2787;p8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8" name="Google Shape;2788;p8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9" name="Google Shape;2789;p8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0" name="Google Shape;2790;p8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1" name="Google Shape;2791;p8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2" name="Google Shape;2792;p8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3" name="Google Shape;2793;p8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4" name="Google Shape;2794;p8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5" name="Google Shape;2795;p8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6" name="Google Shape;2796;p8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7" name="Google Shape;2797;p8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8" name="Google Shape;2798;p8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9" name="Google Shape;2799;p8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0" name="Google Shape;2800;p8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1" name="Google Shape;2801;p8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2" name="Google Shape;2802;p8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3" name="Google Shape;2803;p8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4" name="Google Shape;2804;p8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5" name="Google Shape;2805;p8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6" name="Google Shape;2806;p8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7" name="Google Shape;2807;p8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8" name="Google Shape;2808;p8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9" name="Google Shape;2809;p8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0" name="Google Shape;2810;p8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1" name="Google Shape;2811;p8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2" name="Google Shape;2812;p8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3" name="Google Shape;2813;p8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4" name="Google Shape;2814;p8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5" name="Google Shape;2815;p8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6" name="Google Shape;2816;p8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7" name="Google Shape;2817;p8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8" name="Google Shape;2818;p8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9" name="Google Shape;2819;p8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0" name="Google Shape;2820;p8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1" name="Google Shape;2821;p8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2" name="Google Shape;2822;p8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3" name="Google Shape;2823;p8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4" name="Google Shape;2824;p8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5" name="Google Shape;2825;p8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6" name="Google Shape;2826;p8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7" name="Google Shape;2827;p8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8" name="Google Shape;2828;p8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9" name="Google Shape;2829;p8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0" name="Google Shape;2830;p8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1" name="Google Shape;2831;p8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2" name="Google Shape;2832;p8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3" name="Google Shape;2833;p8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4" name="Google Shape;2834;p8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5" name="Google Shape;2835;p8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6" name="Google Shape;2836;p8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4" name="Google Shape;2854;p8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5" name="Google Shape;2855;p8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6" name="Google Shape;2856;p8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7" name="Google Shape;2857;p8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8" name="Google Shape;2858;p8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9" name="Google Shape;2859;p8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0" name="Google Shape;2860;p8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1" name="Google Shape;2861;p8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2" name="Google Shape;2862;p8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3" name="Google Shape;2863;p8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4" name="Google Shape;2864;p8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5" name="Google Shape;2865;p8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6" name="Google Shape;2866;p8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7" name="Google Shape;2867;p8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8" name="Google Shape;2868;p8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9" name="Google Shape;2869;p8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0" name="Google Shape;2870;p8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1" name="Google Shape;2871;p8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2" name="Google Shape;2872;p8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3" name="Google Shape;2873;p8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4" name="Google Shape;2874;p8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5" name="Google Shape;2875;p8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6" name="Google Shape;2876;p8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7" name="Google Shape;2877;p8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8" name="Google Shape;2878;p8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9" name="Google Shape;2879;p8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0" name="Google Shape;2880;p8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1" name="Google Shape;2881;p8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2" name="Google Shape;2882;p8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3" name="Google Shape;2883;p8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4" name="Google Shape;2884;p8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5" name="Google Shape;2885;p8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6" name="Google Shape;2886;p8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7" name="Google Shape;2887;p8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8" name="Google Shape;2888;p8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9" name="Google Shape;2889;p8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0" name="Google Shape;2890;p8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1" name="Google Shape;2891;p8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2" name="Google Shape;2892;p8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3" name="Google Shape;2893;p8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4" name="Google Shape;2894;p8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5" name="Google Shape;2895;p8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6" name="Google Shape;2896;p8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7" name="Google Shape;2897;p8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8" name="Google Shape;2898;p8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9" name="Google Shape;2899;p8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0" name="Google Shape;2900;p8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1" name="Google Shape;2901;p8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2" name="Google Shape;2902;p8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3" name="Google Shape;2903;p8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4" name="Google Shape;2904;p8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5" name="Google Shape;2905;p8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6" name="Google Shape;2906;p8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7" name="Google Shape;2907;p8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8" name="Google Shape;2908;p8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9" name="Google Shape;2909;p8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0" name="Google Shape;2910;p8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1" name="Google Shape;2911;p8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2" name="Google Shape;2912;p8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3" name="Google Shape;2913;p8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4" name="Google Shape;2914;p8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5" name="Google Shape;2915;p8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6" name="Google Shape;2916;p8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7" name="Google Shape;2917;p8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8" name="Google Shape;2918;p8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9" name="Google Shape;2919;p8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0" name="Google Shape;2920;p8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1" name="Google Shape;2921;p8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2" name="Google Shape;2922;p8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3" name="Google Shape;2923;p8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4" name="Google Shape;2924;p8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5" name="Google Shape;2925;p8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6" name="Google Shape;2926;p8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7" name="Google Shape;2927;p8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8" name="Google Shape;2928;p8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9" name="Google Shape;2929;p8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0" name="Google Shape;2930;p8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1" name="Google Shape;2931;p8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2" name="Google Shape;2932;p8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3" name="Google Shape;2933;p8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4" name="Google Shape;2934;p8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5" name="Google Shape;2935;p8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6" name="Google Shape;2936;p8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7" name="Google Shape;2937;p8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8" name="Google Shape;2938;p8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9" name="Google Shape;2939;p8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0" name="Google Shape;2940;p8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1" name="Google Shape;2941;p8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2" name="Google Shape;2942;p8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3" name="Google Shape;2943;p8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4" name="Google Shape;2944;p8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5" name="Google Shape;2945;p8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6" name="Google Shape;2946;p8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7" name="Google Shape;2947;p8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8" name="Google Shape;2948;p8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9" name="Google Shape;2949;p8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0" name="Google Shape;2950;p8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1" name="Google Shape;2951;p8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2" name="Google Shape;2952;p8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3" name="Google Shape;2953;p8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4" name="Google Shape;2954;p8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5" name="Google Shape;2955;p8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6" name="Google Shape;2956;p8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7" name="Google Shape;2957;p8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8" name="Google Shape;2958;p8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9" name="Google Shape;2959;p8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0" name="Google Shape;2960;p8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1" name="Google Shape;2961;p8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2" name="Google Shape;2962;p8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3" name="Google Shape;2963;p8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4" name="Google Shape;2964;p8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5" name="Google Shape;2965;p8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6" name="Google Shape;2966;p8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7" name="Google Shape;2967;p8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8" name="Google Shape;2968;p8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9" name="Google Shape;2969;p8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0" name="Google Shape;2970;p8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1" name="Google Shape;2971;p8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2" name="Google Shape;2972;p8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3" name="Google Shape;2973;p8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4" name="Google Shape;2974;p8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5" name="Google Shape;2975;p8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6" name="Google Shape;2976;p8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7" name="Google Shape;2977;p8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8" name="Google Shape;2978;p8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9" name="Google Shape;2979;p8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0" name="Google Shape;2980;p8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1" name="Google Shape;2981;p8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2" name="Google Shape;2982;p8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3" name="Google Shape;2983;p8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4" name="Google Shape;2984;p8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5" name="Google Shape;2985;p8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6" name="Google Shape;2986;p8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7" name="Google Shape;2987;p8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8" name="Google Shape;2988;p8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9" name="Google Shape;2989;p8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0" name="Google Shape;2990;p8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1" name="Google Shape;2991;p8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2" name="Google Shape;2992;p8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3" name="Google Shape;2993;p8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4" name="Google Shape;2994;p8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5" name="Google Shape;2995;p8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6" name="Google Shape;2996;p8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7" name="Google Shape;2997;p8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8" name="Google Shape;2998;p8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9" name="Google Shape;2999;p8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0" name="Google Shape;3000;p8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1" name="Google Shape;3001;p8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2" name="Google Shape;3002;p8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3" name="Google Shape;3003;p8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4" name="Google Shape;3004;p8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5" name="Google Shape;3005;p8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6" name="Google Shape;3006;p8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7" name="Google Shape;3007;p8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8" name="Google Shape;3008;p8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9" name="Google Shape;3009;p8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0" name="Google Shape;3010;p8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1" name="Google Shape;3011;p8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2" name="Google Shape;3012;p8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3" name="Google Shape;3013;p8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4" name="Google Shape;3014;p8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5" name="Google Shape;3015;p8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6" name="Google Shape;3016;p8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7" name="Google Shape;3017;p8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8" name="Google Shape;3018;p8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9" name="Google Shape;3019;p8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0" name="Google Shape;3020;p8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1" name="Google Shape;3021;p8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2" name="Google Shape;3022;p8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3" name="Google Shape;3023;p8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4" name="Google Shape;3024;p8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5" name="Google Shape;3025;p8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6" name="Google Shape;3026;p8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7" name="Google Shape;3027;p8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8" name="Google Shape;3028;p8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9" name="Google Shape;3029;p8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0" name="Google Shape;3030;p8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1" name="Google Shape;3031;p8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2" name="Google Shape;3032;p8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3" name="Google Shape;3033;p8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4" name="Google Shape;3034;p8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5" name="Google Shape;3035;p8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6" name="Google Shape;3036;p8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7" name="Google Shape;3037;p8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8" name="Google Shape;3038;p8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9" name="Google Shape;3039;p8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0" name="Google Shape;3040;p8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1" name="Google Shape;3041;p8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2" name="Google Shape;3042;p8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3" name="Google Shape;3043;p8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4" name="Google Shape;3044;p8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5" name="Google Shape;3045;p8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6" name="Google Shape;3046;p8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7" name="Google Shape;3047;p8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8" name="Google Shape;3048;p8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9" name="Google Shape;3049;p8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0" name="Google Shape;3050;p8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1" name="Google Shape;3051;p8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2" name="Google Shape;3052;p8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3" name="Google Shape;3053;p8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4" name="Google Shape;3054;p8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5" name="Google Shape;3055;p8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6" name="Google Shape;3056;p8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7" name="Google Shape;3057;p8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8" name="Google Shape;3058;p8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9" name="Google Shape;3059;p8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0" name="Google Shape;3060;p8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1" name="Google Shape;3061;p8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2" name="Google Shape;3062;p8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3" name="Google Shape;3063;p8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4" name="Google Shape;3064;p8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5" name="Google Shape;3065;p8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6" name="Google Shape;3066;p8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7" name="Google Shape;3067;p8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8" name="Google Shape;3068;p8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9" name="Google Shape;3069;p8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0" name="Google Shape;3070;p8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1" name="Google Shape;3071;p8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2" name="Google Shape;3072;p8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3" name="Google Shape;3073;p8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4" name="Google Shape;3074;p8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5" name="Google Shape;3075;p8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6" name="Google Shape;3076;p8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7" name="Google Shape;3077;p8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8" name="Google Shape;3078;p8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9" name="Google Shape;3079;p8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0" name="Google Shape;3080;p8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1" name="Google Shape;3081;p8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2" name="Google Shape;3082;p8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3" name="Google Shape;3083;p8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4" name="Google Shape;3084;p8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5" name="Google Shape;3085;p8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6" name="Google Shape;3086;p8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7" name="Google Shape;3087;p8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8" name="Google Shape;3088;p8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9" name="Google Shape;3089;p8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0" name="Google Shape;3090;p8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1" name="Google Shape;3091;p8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2" name="Google Shape;3092;p8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3" name="Google Shape;3093;p8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4" name="Google Shape;3094;p8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5" name="Google Shape;3095;p8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6" name="Google Shape;3096;p8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7" name="Google Shape;3097;p8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8" name="Google Shape;3098;p8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9" name="Google Shape;3099;p8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0" name="Google Shape;3100;p8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1" name="Google Shape;3101;p8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2" name="Google Shape;3102;p8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3" name="Google Shape;3103;p8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4" name="Google Shape;3104;p8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5" name="Google Shape;3105;p8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6" name="Google Shape;3106;p8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7" name="Google Shape;3107;p8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8" name="Google Shape;3108;p8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9" name="Google Shape;3109;p8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0" name="Google Shape;3110;p8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1" name="Google Shape;3111;p8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2" name="Google Shape;3112;p8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3" name="Google Shape;3113;p8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4" name="Google Shape;3114;p8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5" name="Google Shape;3115;p8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6" name="Google Shape;3116;p8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7" name="Google Shape;3117;p8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8" name="Google Shape;3118;p8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9" name="Google Shape;3119;p8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0" name="Google Shape;3120;p8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1" name="Google Shape;3121;p8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2" name="Google Shape;3122;p8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3" name="Google Shape;3123;p8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4" name="Google Shape;3124;p8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5" name="Google Shape;3125;p8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6" name="Google Shape;3126;p8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7" name="Google Shape;3127;p8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8" name="Google Shape;3128;p8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9" name="Google Shape;3129;p8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0" name="Google Shape;3130;p8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1" name="Google Shape;3131;p8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2" name="Google Shape;3132;p8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3" name="Google Shape;3133;p8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4" name="Google Shape;3134;p8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5" name="Google Shape;3135;p8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6" name="Google Shape;3136;p8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7" name="Google Shape;3137;p8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8" name="Google Shape;3138;p8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9" name="Google Shape;3139;p8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0" name="Google Shape;3140;p8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1" name="Google Shape;3141;p8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2" name="Google Shape;3142;p8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3" name="Google Shape;3143;p8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4" name="Google Shape;3144;p8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5" name="Google Shape;3145;p8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6" name="Google Shape;3146;p8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7" name="Google Shape;3147;p8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8" name="Google Shape;3148;p8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9" name="Google Shape;3149;p8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0" name="Google Shape;3150;p8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1" name="Google Shape;3151;p8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2" name="Google Shape;3152;p8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3" name="Google Shape;3153;p8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4" name="Google Shape;3154;p8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5" name="Google Shape;3155;p8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6" name="Google Shape;3156;p8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7" name="Google Shape;3157;p8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8" name="Google Shape;3158;p8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9" name="Google Shape;3159;p8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0" name="Google Shape;3160;p8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1" name="Google Shape;3161;p8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2" name="Google Shape;3162;p8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3" name="Google Shape;3163;p8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4" name="Google Shape;3164;p8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5" name="Google Shape;3165;p8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6" name="Google Shape;3166;p8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7" name="Google Shape;3167;p8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8" name="Google Shape;3168;p8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9" name="Google Shape;3169;p8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0" name="Google Shape;3170;p8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1" name="Google Shape;3171;p8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2" name="Google Shape;3172;p8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3" name="Google Shape;3173;p8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4" name="Google Shape;3174;p8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5" name="Google Shape;3175;p8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6" name="Google Shape;3176;p8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7" name="Google Shape;3177;p8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8" name="Google Shape;3178;p8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9" name="Google Shape;3179;p8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0" name="Google Shape;3180;p8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1" name="Google Shape;3181;p8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2" name="Google Shape;3182;p8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3" name="Google Shape;3183;p8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4" name="Google Shape;3184;p8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5" name="Google Shape;3185;p8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6" name="Google Shape;3186;p8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7" name="Google Shape;3187;p8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8" name="Google Shape;3188;p8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9" name="Google Shape;3189;p8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0" name="Google Shape;3190;p8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1" name="Google Shape;3191;p8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2" name="Google Shape;3192;p8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3" name="Google Shape;3193;p8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4" name="Google Shape;3194;p8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5" name="Google Shape;3195;p8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6" name="Google Shape;3196;p8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8" name="Google Shape;3198;p9"/>
          <p:cNvSpPr txBox="1">
            <a:spLocks noGrp="1"/>
          </p:cNvSpPr>
          <p:nvPr>
            <p:ph type="body" idx="1"/>
          </p:nvPr>
        </p:nvSpPr>
        <p:spPr>
          <a:xfrm>
            <a:off x="754000" y="3169650"/>
            <a:ext cx="3760261" cy="14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3199" name="Google Shape;3199;p9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3760261" cy="14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00" name="Google Shape;3200;p9"/>
          <p:cNvSpPr txBox="1">
            <a:spLocks noGrp="1"/>
          </p:cNvSpPr>
          <p:nvPr>
            <p:ph type="subTitle" idx="2"/>
          </p:nvPr>
        </p:nvSpPr>
        <p:spPr>
          <a:xfrm>
            <a:off x="754000" y="2209575"/>
            <a:ext cx="3760261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01" name="Google Shape;3201;p9"/>
          <p:cNvSpPr/>
          <p:nvPr/>
        </p:nvSpPr>
        <p:spPr>
          <a:xfrm>
            <a:off x="7958837" y="-320025"/>
            <a:ext cx="2232608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202" name="Google Shape;3202;p9"/>
          <p:cNvGrpSpPr/>
          <p:nvPr/>
        </p:nvGrpSpPr>
        <p:grpSpPr>
          <a:xfrm flipH="1">
            <a:off x="-825751" y="4150406"/>
            <a:ext cx="1765122" cy="1419220"/>
            <a:chOff x="3986575" y="2932600"/>
            <a:chExt cx="399850" cy="336675"/>
          </a:xfrm>
        </p:grpSpPr>
        <p:sp>
          <p:nvSpPr>
            <p:cNvPr id="3203" name="Google Shape;3203;p9"/>
            <p:cNvSpPr/>
            <p:nvPr/>
          </p:nvSpPr>
          <p:spPr>
            <a:xfrm>
              <a:off x="4179425" y="29956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1" y="1"/>
                  </a:moveTo>
                  <a:cubicBezTo>
                    <a:pt x="57" y="1"/>
                    <a:pt x="15" y="47"/>
                    <a:pt x="0" y="91"/>
                  </a:cubicBezTo>
                  <a:lnTo>
                    <a:pt x="0" y="144"/>
                  </a:lnTo>
                  <a:cubicBezTo>
                    <a:pt x="17" y="144"/>
                    <a:pt x="17" y="161"/>
                    <a:pt x="17" y="161"/>
                  </a:cubicBezTo>
                  <a:cubicBezTo>
                    <a:pt x="33" y="194"/>
                    <a:pt x="70" y="194"/>
                    <a:pt x="87" y="210"/>
                  </a:cubicBezTo>
                  <a:cubicBezTo>
                    <a:pt x="120" y="210"/>
                    <a:pt x="136" y="210"/>
                    <a:pt x="173" y="194"/>
                  </a:cubicBezTo>
                  <a:cubicBezTo>
                    <a:pt x="190" y="177"/>
                    <a:pt x="206" y="144"/>
                    <a:pt x="206" y="124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3" y="20"/>
                    <a:pt x="153" y="4"/>
                    <a:pt x="120" y="4"/>
                  </a:cubicBezTo>
                  <a:cubicBezTo>
                    <a:pt x="114" y="2"/>
                    <a:pt x="107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4" name="Google Shape;3204;p9"/>
            <p:cNvSpPr/>
            <p:nvPr/>
          </p:nvSpPr>
          <p:spPr>
            <a:xfrm>
              <a:off x="4172525" y="29591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7" y="44"/>
                    <a:pt x="17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60"/>
                    <a:pt x="37" y="160"/>
                  </a:cubicBezTo>
                  <a:cubicBezTo>
                    <a:pt x="54" y="193"/>
                    <a:pt x="70" y="193"/>
                    <a:pt x="103" y="210"/>
                  </a:cubicBezTo>
                  <a:cubicBezTo>
                    <a:pt x="120" y="210"/>
                    <a:pt x="157" y="210"/>
                    <a:pt x="173" y="193"/>
                  </a:cubicBezTo>
                  <a:cubicBezTo>
                    <a:pt x="190" y="177"/>
                    <a:pt x="206" y="140"/>
                    <a:pt x="223" y="123"/>
                  </a:cubicBezTo>
                  <a:cubicBezTo>
                    <a:pt x="223" y="90"/>
                    <a:pt x="206" y="74"/>
                    <a:pt x="190" y="36"/>
                  </a:cubicBezTo>
                  <a:cubicBezTo>
                    <a:pt x="190" y="20"/>
                    <a:pt x="157" y="3"/>
                    <a:pt x="120" y="3"/>
                  </a:cubicBezTo>
                  <a:cubicBezTo>
                    <a:pt x="113" y="1"/>
                    <a:pt x="10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5" name="Google Shape;3205;p9"/>
            <p:cNvSpPr/>
            <p:nvPr/>
          </p:nvSpPr>
          <p:spPr>
            <a:xfrm>
              <a:off x="4176025" y="30097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5" y="0"/>
                  </a:moveTo>
                  <a:cubicBezTo>
                    <a:pt x="64" y="0"/>
                    <a:pt x="35" y="13"/>
                    <a:pt x="17" y="40"/>
                  </a:cubicBezTo>
                  <a:cubicBezTo>
                    <a:pt x="0" y="56"/>
                    <a:pt x="0" y="73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60"/>
                    <a:pt x="33" y="176"/>
                  </a:cubicBezTo>
                  <a:cubicBezTo>
                    <a:pt x="56" y="193"/>
                    <a:pt x="82" y="202"/>
                    <a:pt x="108" y="202"/>
                  </a:cubicBezTo>
                  <a:cubicBezTo>
                    <a:pt x="139" y="202"/>
                    <a:pt x="168" y="189"/>
                    <a:pt x="186" y="160"/>
                  </a:cubicBezTo>
                  <a:cubicBezTo>
                    <a:pt x="206" y="143"/>
                    <a:pt x="206" y="110"/>
                    <a:pt x="206" y="94"/>
                  </a:cubicBezTo>
                  <a:cubicBezTo>
                    <a:pt x="206" y="56"/>
                    <a:pt x="186" y="40"/>
                    <a:pt x="169" y="23"/>
                  </a:cubicBezTo>
                  <a:cubicBezTo>
                    <a:pt x="147" y="9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6" name="Google Shape;3206;p9"/>
            <p:cNvSpPr/>
            <p:nvPr/>
          </p:nvSpPr>
          <p:spPr>
            <a:xfrm>
              <a:off x="4181175" y="2980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33" y="177"/>
                    <a:pt x="50" y="194"/>
                    <a:pt x="103" y="210"/>
                  </a:cubicBezTo>
                  <a:cubicBezTo>
                    <a:pt x="153" y="210"/>
                    <a:pt x="207" y="177"/>
                    <a:pt x="223" y="128"/>
                  </a:cubicBezTo>
                  <a:cubicBezTo>
                    <a:pt x="223" y="91"/>
                    <a:pt x="207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7" name="Google Shape;3207;p9"/>
            <p:cNvSpPr/>
            <p:nvPr/>
          </p:nvSpPr>
          <p:spPr>
            <a:xfrm>
              <a:off x="4169125" y="29702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12" y="1"/>
                  </a:moveTo>
                  <a:cubicBezTo>
                    <a:pt x="103" y="1"/>
                    <a:pt x="95" y="2"/>
                    <a:pt x="87" y="5"/>
                  </a:cubicBezTo>
                  <a:cubicBezTo>
                    <a:pt x="33" y="42"/>
                    <a:pt x="0" y="91"/>
                    <a:pt x="33" y="145"/>
                  </a:cubicBezTo>
                  <a:cubicBezTo>
                    <a:pt x="33" y="161"/>
                    <a:pt x="49" y="178"/>
                    <a:pt x="49" y="194"/>
                  </a:cubicBezTo>
                  <a:cubicBezTo>
                    <a:pt x="87" y="211"/>
                    <a:pt x="120" y="211"/>
                    <a:pt x="173" y="211"/>
                  </a:cubicBezTo>
                  <a:cubicBezTo>
                    <a:pt x="206" y="194"/>
                    <a:pt x="223" y="161"/>
                    <a:pt x="223" y="128"/>
                  </a:cubicBezTo>
                  <a:lnTo>
                    <a:pt x="223" y="75"/>
                  </a:lnTo>
                  <a:cubicBezTo>
                    <a:pt x="209" y="34"/>
                    <a:pt x="15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8" name="Google Shape;3208;p9"/>
            <p:cNvSpPr/>
            <p:nvPr/>
          </p:nvSpPr>
          <p:spPr>
            <a:xfrm>
              <a:off x="4166950" y="29970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120" y="207"/>
                    <a:pt x="136" y="207"/>
                    <a:pt x="174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23" y="67"/>
                    <a:pt x="174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9" name="Google Shape;3209;p9"/>
            <p:cNvSpPr/>
            <p:nvPr/>
          </p:nvSpPr>
          <p:spPr>
            <a:xfrm>
              <a:off x="4162625" y="295130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18" y="0"/>
                  </a:moveTo>
                  <a:cubicBezTo>
                    <a:pt x="108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27" y="127"/>
                    <a:pt x="227" y="61"/>
                    <a:pt x="173" y="24"/>
                  </a:cubicBezTo>
                  <a:cubicBezTo>
                    <a:pt x="162" y="12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0" name="Google Shape;3210;p9"/>
            <p:cNvSpPr/>
            <p:nvPr/>
          </p:nvSpPr>
          <p:spPr>
            <a:xfrm>
              <a:off x="4194475" y="29620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8"/>
                    <a:pt x="87" y="8"/>
                  </a:cubicBezTo>
                  <a:cubicBezTo>
                    <a:pt x="33" y="25"/>
                    <a:pt x="0" y="95"/>
                    <a:pt x="17" y="148"/>
                  </a:cubicBezTo>
                  <a:cubicBezTo>
                    <a:pt x="41" y="185"/>
                    <a:pt x="78" y="204"/>
                    <a:pt x="115" y="204"/>
                  </a:cubicBezTo>
                  <a:cubicBezTo>
                    <a:pt x="128" y="204"/>
                    <a:pt x="140" y="202"/>
                    <a:pt x="153" y="198"/>
                  </a:cubicBezTo>
                  <a:cubicBezTo>
                    <a:pt x="169" y="198"/>
                    <a:pt x="190" y="181"/>
                    <a:pt x="206" y="165"/>
                  </a:cubicBezTo>
                  <a:cubicBezTo>
                    <a:pt x="223" y="148"/>
                    <a:pt x="239" y="111"/>
                    <a:pt x="223" y="62"/>
                  </a:cubicBezTo>
                  <a:cubicBezTo>
                    <a:pt x="206" y="25"/>
                    <a:pt x="169" y="8"/>
                    <a:pt x="136" y="8"/>
                  </a:cubicBezTo>
                  <a:cubicBezTo>
                    <a:pt x="131" y="3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1" name="Google Shape;3211;p9"/>
            <p:cNvSpPr/>
            <p:nvPr/>
          </p:nvSpPr>
          <p:spPr>
            <a:xfrm>
              <a:off x="4169125" y="2983725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50"/>
                    <a:pt x="0" y="83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3" y="170"/>
                    <a:pt x="33" y="170"/>
                  </a:cubicBezTo>
                  <a:cubicBezTo>
                    <a:pt x="57" y="194"/>
                    <a:pt x="84" y="204"/>
                    <a:pt x="110" y="204"/>
                  </a:cubicBezTo>
                  <a:cubicBezTo>
                    <a:pt x="141" y="204"/>
                    <a:pt x="169" y="190"/>
                    <a:pt x="190" y="170"/>
                  </a:cubicBezTo>
                  <a:cubicBezTo>
                    <a:pt x="206" y="137"/>
                    <a:pt x="206" y="120"/>
                    <a:pt x="206" y="83"/>
                  </a:cubicBezTo>
                  <a:cubicBezTo>
                    <a:pt x="206" y="50"/>
                    <a:pt x="190" y="34"/>
                    <a:pt x="173" y="17"/>
                  </a:cubicBezTo>
                  <a:cubicBezTo>
                    <a:pt x="153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2" name="Google Shape;3212;p9"/>
            <p:cNvSpPr/>
            <p:nvPr/>
          </p:nvSpPr>
          <p:spPr>
            <a:xfrm>
              <a:off x="4157475" y="29631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0" y="0"/>
                    <a:pt x="54" y="17"/>
                  </a:cubicBezTo>
                  <a:cubicBezTo>
                    <a:pt x="21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6" y="208"/>
                    <a:pt x="104" y="209"/>
                    <a:pt x="112" y="209"/>
                  </a:cubicBezTo>
                  <a:cubicBezTo>
                    <a:pt x="168" y="209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3" name="Google Shape;3213;p9"/>
            <p:cNvSpPr/>
            <p:nvPr/>
          </p:nvSpPr>
          <p:spPr>
            <a:xfrm>
              <a:off x="4196125" y="3038550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22"/>
                    <a:pt x="0" y="92"/>
                    <a:pt x="21" y="141"/>
                  </a:cubicBezTo>
                  <a:cubicBezTo>
                    <a:pt x="37" y="158"/>
                    <a:pt x="37" y="178"/>
                    <a:pt x="54" y="178"/>
                  </a:cubicBezTo>
                  <a:cubicBezTo>
                    <a:pt x="87" y="211"/>
                    <a:pt x="124" y="211"/>
                    <a:pt x="157" y="211"/>
                  </a:cubicBezTo>
                  <a:cubicBezTo>
                    <a:pt x="190" y="195"/>
                    <a:pt x="227" y="158"/>
                    <a:pt x="227" y="125"/>
                  </a:cubicBezTo>
                  <a:lnTo>
                    <a:pt x="227" y="75"/>
                  </a:lnTo>
                  <a:cubicBezTo>
                    <a:pt x="196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4" name="Google Shape;3214;p9"/>
            <p:cNvSpPr/>
            <p:nvPr/>
          </p:nvSpPr>
          <p:spPr>
            <a:xfrm>
              <a:off x="4187150" y="30915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2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17" y="135"/>
                  </a:cubicBezTo>
                  <a:cubicBezTo>
                    <a:pt x="44" y="175"/>
                    <a:pt x="84" y="207"/>
                    <a:pt x="124" y="207"/>
                  </a:cubicBezTo>
                  <a:cubicBezTo>
                    <a:pt x="134" y="207"/>
                    <a:pt x="144" y="205"/>
                    <a:pt x="153" y="201"/>
                  </a:cubicBezTo>
                  <a:cubicBezTo>
                    <a:pt x="207" y="185"/>
                    <a:pt x="240" y="119"/>
                    <a:pt x="223" y="65"/>
                  </a:cubicBezTo>
                  <a:cubicBezTo>
                    <a:pt x="211" y="30"/>
                    <a:pt x="172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5" name="Google Shape;3215;p9"/>
            <p:cNvSpPr/>
            <p:nvPr/>
          </p:nvSpPr>
          <p:spPr>
            <a:xfrm>
              <a:off x="4183225" y="2965025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8" y="1"/>
                  </a:moveTo>
                  <a:cubicBezTo>
                    <a:pt x="115" y="1"/>
                    <a:pt x="101" y="3"/>
                    <a:pt x="87" y="7"/>
                  </a:cubicBezTo>
                  <a:cubicBezTo>
                    <a:pt x="38" y="27"/>
                    <a:pt x="1" y="93"/>
                    <a:pt x="21" y="147"/>
                  </a:cubicBezTo>
                  <a:cubicBezTo>
                    <a:pt x="38" y="163"/>
                    <a:pt x="38" y="163"/>
                    <a:pt x="54" y="180"/>
                  </a:cubicBezTo>
                  <a:cubicBezTo>
                    <a:pt x="74" y="199"/>
                    <a:pt x="95" y="207"/>
                    <a:pt x="115" y="207"/>
                  </a:cubicBezTo>
                  <a:cubicBezTo>
                    <a:pt x="130" y="207"/>
                    <a:pt x="144" y="203"/>
                    <a:pt x="158" y="196"/>
                  </a:cubicBezTo>
                  <a:cubicBezTo>
                    <a:pt x="207" y="180"/>
                    <a:pt x="228" y="147"/>
                    <a:pt x="228" y="110"/>
                  </a:cubicBezTo>
                  <a:lnTo>
                    <a:pt x="228" y="60"/>
                  </a:lnTo>
                  <a:cubicBezTo>
                    <a:pt x="212" y="20"/>
                    <a:pt x="171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6" name="Google Shape;3216;p9"/>
            <p:cNvSpPr/>
            <p:nvPr/>
          </p:nvSpPr>
          <p:spPr>
            <a:xfrm>
              <a:off x="4189725" y="30780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1" y="0"/>
                  </a:moveTo>
                  <a:cubicBezTo>
                    <a:pt x="58" y="0"/>
                    <a:pt x="15" y="47"/>
                    <a:pt x="1" y="90"/>
                  </a:cubicBezTo>
                  <a:cubicBezTo>
                    <a:pt x="1" y="106"/>
                    <a:pt x="1" y="123"/>
                    <a:pt x="17" y="143"/>
                  </a:cubicBezTo>
                  <a:lnTo>
                    <a:pt x="17" y="160"/>
                  </a:lnTo>
                  <a:cubicBezTo>
                    <a:pt x="34" y="193"/>
                    <a:pt x="71" y="209"/>
                    <a:pt x="87" y="209"/>
                  </a:cubicBezTo>
                  <a:cubicBezTo>
                    <a:pt x="153" y="209"/>
                    <a:pt x="207" y="176"/>
                    <a:pt x="207" y="123"/>
                  </a:cubicBezTo>
                  <a:cubicBezTo>
                    <a:pt x="223" y="90"/>
                    <a:pt x="207" y="73"/>
                    <a:pt x="190" y="40"/>
                  </a:cubicBezTo>
                  <a:cubicBezTo>
                    <a:pt x="174" y="20"/>
                    <a:pt x="153" y="3"/>
                    <a:pt x="120" y="3"/>
                  </a:cubicBezTo>
                  <a:cubicBezTo>
                    <a:pt x="114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7" name="Google Shape;3217;p9"/>
            <p:cNvSpPr/>
            <p:nvPr/>
          </p:nvSpPr>
          <p:spPr>
            <a:xfrm>
              <a:off x="4184575" y="30313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"/>
                    <a:pt x="33" y="17"/>
                  </a:cubicBezTo>
                  <a:cubicBezTo>
                    <a:pt x="17" y="34"/>
                    <a:pt x="0" y="71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7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8" name="Google Shape;3218;p9"/>
            <p:cNvSpPr/>
            <p:nvPr/>
          </p:nvSpPr>
          <p:spPr>
            <a:xfrm>
              <a:off x="4196125" y="305180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115" y="0"/>
                  </a:moveTo>
                  <a:cubicBezTo>
                    <a:pt x="107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61"/>
                    <a:pt x="190" y="40"/>
                    <a:pt x="173" y="24"/>
                  </a:cubicBezTo>
                  <a:cubicBezTo>
                    <a:pt x="150" y="12"/>
                    <a:pt x="13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9" name="Google Shape;3219;p9"/>
            <p:cNvSpPr/>
            <p:nvPr/>
          </p:nvSpPr>
          <p:spPr>
            <a:xfrm>
              <a:off x="4194050" y="3065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39" y="1"/>
                    <a:pt x="1" y="47"/>
                    <a:pt x="1" y="91"/>
                  </a:cubicBezTo>
                  <a:lnTo>
                    <a:pt x="1" y="144"/>
                  </a:lnTo>
                  <a:cubicBezTo>
                    <a:pt x="1" y="161"/>
                    <a:pt x="17" y="161"/>
                    <a:pt x="17" y="161"/>
                  </a:cubicBezTo>
                  <a:cubicBezTo>
                    <a:pt x="34" y="194"/>
                    <a:pt x="50" y="210"/>
                    <a:pt x="83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86" y="177"/>
                    <a:pt x="207" y="144"/>
                    <a:pt x="207" y="124"/>
                  </a:cubicBezTo>
                  <a:cubicBezTo>
                    <a:pt x="207" y="74"/>
                    <a:pt x="170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0" name="Google Shape;3220;p9"/>
            <p:cNvSpPr/>
            <p:nvPr/>
          </p:nvSpPr>
          <p:spPr>
            <a:xfrm>
              <a:off x="4126125" y="30944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8" y="0"/>
                  </a:moveTo>
                  <a:cubicBezTo>
                    <a:pt x="56" y="0"/>
                    <a:pt x="15" y="45"/>
                    <a:pt x="1" y="87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90"/>
                    <a:pt x="71" y="190"/>
                    <a:pt x="87" y="211"/>
                  </a:cubicBezTo>
                  <a:cubicBezTo>
                    <a:pt x="120" y="211"/>
                    <a:pt x="157" y="211"/>
                    <a:pt x="174" y="190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23" y="87"/>
                    <a:pt x="207" y="71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3" y="2"/>
                    <a:pt x="105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1" name="Google Shape;3221;p9"/>
            <p:cNvSpPr/>
            <p:nvPr/>
          </p:nvSpPr>
          <p:spPr>
            <a:xfrm>
              <a:off x="4133450" y="29552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100" y="3"/>
                    <a:pt x="87" y="8"/>
                  </a:cubicBezTo>
                  <a:cubicBezTo>
                    <a:pt x="17" y="24"/>
                    <a:pt x="1" y="90"/>
                    <a:pt x="17" y="144"/>
                  </a:cubicBezTo>
                  <a:cubicBezTo>
                    <a:pt x="29" y="181"/>
                    <a:pt x="71" y="201"/>
                    <a:pt x="113" y="201"/>
                  </a:cubicBezTo>
                  <a:cubicBezTo>
                    <a:pt x="128" y="201"/>
                    <a:pt x="143" y="199"/>
                    <a:pt x="157" y="193"/>
                  </a:cubicBezTo>
                  <a:cubicBezTo>
                    <a:pt x="207" y="177"/>
                    <a:pt x="240" y="111"/>
                    <a:pt x="207" y="57"/>
                  </a:cubicBezTo>
                  <a:cubicBezTo>
                    <a:pt x="194" y="21"/>
                    <a:pt x="16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2" name="Google Shape;3222;p9"/>
            <p:cNvSpPr/>
            <p:nvPr/>
          </p:nvSpPr>
          <p:spPr>
            <a:xfrm>
              <a:off x="4118400" y="29794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4"/>
                    <a:pt x="1" y="50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53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4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3" name="Google Shape;3223;p9"/>
            <p:cNvSpPr/>
            <p:nvPr/>
          </p:nvSpPr>
          <p:spPr>
            <a:xfrm>
              <a:off x="4122325" y="2948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4"/>
                  </a:cubicBezTo>
                  <a:cubicBezTo>
                    <a:pt x="50" y="190"/>
                    <a:pt x="66" y="207"/>
                    <a:pt x="103" y="207"/>
                  </a:cubicBez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9" y="167"/>
                    <a:pt x="223" y="120"/>
                  </a:cubicBezTo>
                  <a:cubicBezTo>
                    <a:pt x="223" y="87"/>
                    <a:pt x="206" y="71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4" name="Google Shape;3224;p9"/>
            <p:cNvSpPr/>
            <p:nvPr/>
          </p:nvSpPr>
          <p:spPr>
            <a:xfrm>
              <a:off x="4123550" y="29346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18" y="1"/>
                  </a:moveTo>
                  <a:cubicBezTo>
                    <a:pt x="108" y="1"/>
                    <a:pt x="98" y="2"/>
                    <a:pt x="87" y="6"/>
                  </a:cubicBezTo>
                  <a:cubicBezTo>
                    <a:pt x="38" y="23"/>
                    <a:pt x="1" y="89"/>
                    <a:pt x="17" y="142"/>
                  </a:cubicBezTo>
                  <a:cubicBezTo>
                    <a:pt x="44" y="178"/>
                    <a:pt x="77" y="207"/>
                    <a:pt x="113" y="207"/>
                  </a:cubicBezTo>
                  <a:cubicBezTo>
                    <a:pt x="127" y="207"/>
                    <a:pt x="142" y="202"/>
                    <a:pt x="157" y="192"/>
                  </a:cubicBezTo>
                  <a:cubicBezTo>
                    <a:pt x="207" y="175"/>
                    <a:pt x="244" y="126"/>
                    <a:pt x="223" y="72"/>
                  </a:cubicBezTo>
                  <a:cubicBezTo>
                    <a:pt x="197" y="32"/>
                    <a:pt x="159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5" name="Google Shape;3225;p9"/>
            <p:cNvSpPr/>
            <p:nvPr/>
          </p:nvSpPr>
          <p:spPr>
            <a:xfrm>
              <a:off x="4128300" y="29861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9"/>
                  </a:cubicBezTo>
                  <a:cubicBezTo>
                    <a:pt x="33" y="25"/>
                    <a:pt x="0" y="75"/>
                    <a:pt x="33" y="145"/>
                  </a:cubicBezTo>
                  <a:cubicBezTo>
                    <a:pt x="33" y="145"/>
                    <a:pt x="54" y="161"/>
                    <a:pt x="54" y="178"/>
                  </a:cubicBezTo>
                  <a:cubicBezTo>
                    <a:pt x="77" y="189"/>
                    <a:pt x="100" y="203"/>
                    <a:pt x="130" y="203"/>
                  </a:cubicBezTo>
                  <a:cubicBezTo>
                    <a:pt x="143" y="203"/>
                    <a:pt x="157" y="201"/>
                    <a:pt x="174" y="194"/>
                  </a:cubicBezTo>
                  <a:cubicBezTo>
                    <a:pt x="207" y="178"/>
                    <a:pt x="223" y="145"/>
                    <a:pt x="223" y="112"/>
                  </a:cubicBezTo>
                  <a:cubicBezTo>
                    <a:pt x="239" y="91"/>
                    <a:pt x="223" y="75"/>
                    <a:pt x="223" y="58"/>
                  </a:cubicBezTo>
                  <a:cubicBezTo>
                    <a:pt x="211" y="22"/>
                    <a:pt x="16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6" name="Google Shape;3226;p9"/>
            <p:cNvSpPr/>
            <p:nvPr/>
          </p:nvSpPr>
          <p:spPr>
            <a:xfrm>
              <a:off x="4132625" y="29741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2" y="0"/>
                  </a:moveTo>
                  <a:cubicBezTo>
                    <a:pt x="46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8"/>
                    <a:pt x="113" y="198"/>
                  </a:cubicBezTo>
                  <a:cubicBezTo>
                    <a:pt x="154" y="198"/>
                    <a:pt x="193" y="166"/>
                    <a:pt x="207" y="108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7" name="Google Shape;3227;p9"/>
            <p:cNvSpPr/>
            <p:nvPr/>
          </p:nvSpPr>
          <p:spPr>
            <a:xfrm>
              <a:off x="4114600" y="2992700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66" y="0"/>
                  </a:moveTo>
                  <a:cubicBezTo>
                    <a:pt x="17" y="17"/>
                    <a:pt x="0" y="87"/>
                    <a:pt x="17" y="136"/>
                  </a:cubicBezTo>
                  <a:cubicBezTo>
                    <a:pt x="29" y="177"/>
                    <a:pt x="72" y="196"/>
                    <a:pt x="113" y="196"/>
                  </a:cubicBezTo>
                  <a:cubicBezTo>
                    <a:pt x="127" y="196"/>
                    <a:pt x="140" y="194"/>
                    <a:pt x="153" y="190"/>
                  </a:cubicBezTo>
                  <a:cubicBezTo>
                    <a:pt x="169" y="190"/>
                    <a:pt x="190" y="174"/>
                    <a:pt x="190" y="174"/>
                  </a:cubicBezTo>
                  <a:cubicBezTo>
                    <a:pt x="223" y="136"/>
                    <a:pt x="223" y="104"/>
                    <a:pt x="206" y="54"/>
                  </a:cubicBezTo>
                  <a:cubicBezTo>
                    <a:pt x="206" y="17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8" name="Google Shape;3228;p9"/>
            <p:cNvSpPr/>
            <p:nvPr/>
          </p:nvSpPr>
          <p:spPr>
            <a:xfrm>
              <a:off x="4104700" y="29832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2" y="1"/>
                  </a:moveTo>
                  <a:cubicBezTo>
                    <a:pt x="83" y="1"/>
                    <a:pt x="56" y="16"/>
                    <a:pt x="33" y="38"/>
                  </a:cubicBezTo>
                  <a:cubicBezTo>
                    <a:pt x="0" y="71"/>
                    <a:pt x="0" y="88"/>
                    <a:pt x="0" y="125"/>
                  </a:cubicBezTo>
                  <a:cubicBezTo>
                    <a:pt x="0" y="125"/>
                    <a:pt x="0" y="141"/>
                    <a:pt x="17" y="141"/>
                  </a:cubicBezTo>
                  <a:cubicBezTo>
                    <a:pt x="17" y="158"/>
                    <a:pt x="33" y="174"/>
                    <a:pt x="33" y="191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3" y="207"/>
                    <a:pt x="173" y="191"/>
                    <a:pt x="190" y="174"/>
                  </a:cubicBezTo>
                  <a:cubicBezTo>
                    <a:pt x="206" y="158"/>
                    <a:pt x="223" y="125"/>
                    <a:pt x="206" y="88"/>
                  </a:cubicBezTo>
                  <a:cubicBezTo>
                    <a:pt x="206" y="71"/>
                    <a:pt x="190" y="38"/>
                    <a:pt x="173" y="22"/>
                  </a:cubicBezTo>
                  <a:cubicBezTo>
                    <a:pt x="152" y="7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9" name="Google Shape;3229;p9"/>
            <p:cNvSpPr/>
            <p:nvPr/>
          </p:nvSpPr>
          <p:spPr>
            <a:xfrm>
              <a:off x="4111075" y="29414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06" y="0"/>
                  </a:moveTo>
                  <a:cubicBezTo>
                    <a:pt x="95" y="0"/>
                    <a:pt x="83" y="2"/>
                    <a:pt x="71" y="4"/>
                  </a:cubicBezTo>
                  <a:cubicBezTo>
                    <a:pt x="21" y="42"/>
                    <a:pt x="1" y="91"/>
                    <a:pt x="21" y="145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0"/>
                    <a:pt x="157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0" name="Google Shape;3230;p9"/>
            <p:cNvSpPr/>
            <p:nvPr/>
          </p:nvSpPr>
          <p:spPr>
            <a:xfrm>
              <a:off x="4156225" y="29771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lnTo>
                    <a:pt x="1" y="124"/>
                  </a:lnTo>
                  <a:lnTo>
                    <a:pt x="1" y="140"/>
                  </a:lnTo>
                  <a:lnTo>
                    <a:pt x="17" y="161"/>
                  </a:lnTo>
                  <a:cubicBezTo>
                    <a:pt x="34" y="194"/>
                    <a:pt x="71" y="210"/>
                    <a:pt x="87" y="210"/>
                  </a:cubicBezTo>
                  <a:cubicBezTo>
                    <a:pt x="120" y="210"/>
                    <a:pt x="137" y="210"/>
                    <a:pt x="174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8"/>
                  </a:cubicBezTo>
                  <a:cubicBezTo>
                    <a:pt x="174" y="20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1" name="Google Shape;3231;p9"/>
            <p:cNvSpPr/>
            <p:nvPr/>
          </p:nvSpPr>
          <p:spPr>
            <a:xfrm>
              <a:off x="4146750" y="29535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4" y="1"/>
                  </a:moveTo>
                  <a:cubicBezTo>
                    <a:pt x="41" y="1"/>
                    <a:pt x="0" y="44"/>
                    <a:pt x="0" y="90"/>
                  </a:cubicBezTo>
                  <a:lnTo>
                    <a:pt x="0" y="140"/>
                  </a:lnTo>
                  <a:lnTo>
                    <a:pt x="17" y="156"/>
                  </a:lnTo>
                  <a:cubicBezTo>
                    <a:pt x="37" y="194"/>
                    <a:pt x="54" y="194"/>
                    <a:pt x="87" y="210"/>
                  </a:cubicBezTo>
                  <a:cubicBezTo>
                    <a:pt x="141" y="210"/>
                    <a:pt x="190" y="177"/>
                    <a:pt x="206" y="123"/>
                  </a:cubicBezTo>
                  <a:cubicBezTo>
                    <a:pt x="206" y="90"/>
                    <a:pt x="206" y="74"/>
                    <a:pt x="190" y="37"/>
                  </a:cubicBezTo>
                  <a:cubicBezTo>
                    <a:pt x="174" y="20"/>
                    <a:pt x="141" y="4"/>
                    <a:pt x="120" y="4"/>
                  </a:cubicBezTo>
                  <a:cubicBezTo>
                    <a:pt x="111" y="2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2" name="Google Shape;3232;p9"/>
            <p:cNvSpPr/>
            <p:nvPr/>
          </p:nvSpPr>
          <p:spPr>
            <a:xfrm>
              <a:off x="4150675" y="30028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14" y="1"/>
                  </a:moveTo>
                  <a:cubicBezTo>
                    <a:pt x="100" y="1"/>
                    <a:pt x="83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3" y="203"/>
                  </a:cubicBezTo>
                  <a:cubicBezTo>
                    <a:pt x="127" y="203"/>
                    <a:pt x="140" y="200"/>
                    <a:pt x="153" y="196"/>
                  </a:cubicBezTo>
                  <a:cubicBezTo>
                    <a:pt x="206" y="180"/>
                    <a:pt x="239" y="126"/>
                    <a:pt x="206" y="60"/>
                  </a:cubicBezTo>
                  <a:cubicBezTo>
                    <a:pt x="194" y="20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3" name="Google Shape;3233;p9"/>
            <p:cNvSpPr/>
            <p:nvPr/>
          </p:nvSpPr>
          <p:spPr>
            <a:xfrm>
              <a:off x="4148900" y="29414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3" y="0"/>
                  </a:moveTo>
                  <a:cubicBezTo>
                    <a:pt x="85" y="0"/>
                    <a:pt x="55" y="14"/>
                    <a:pt x="34" y="44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" y="126"/>
                    <a:pt x="17" y="147"/>
                  </a:cubicBezTo>
                  <a:cubicBezTo>
                    <a:pt x="17" y="163"/>
                    <a:pt x="34" y="180"/>
                    <a:pt x="55" y="180"/>
                  </a:cubicBezTo>
                  <a:cubicBezTo>
                    <a:pt x="69" y="194"/>
                    <a:pt x="92" y="203"/>
                    <a:pt x="115" y="203"/>
                  </a:cubicBezTo>
                  <a:cubicBezTo>
                    <a:pt x="143" y="203"/>
                    <a:pt x="172" y="190"/>
                    <a:pt x="191" y="163"/>
                  </a:cubicBezTo>
                  <a:cubicBezTo>
                    <a:pt x="207" y="147"/>
                    <a:pt x="224" y="110"/>
                    <a:pt x="207" y="93"/>
                  </a:cubicBezTo>
                  <a:cubicBezTo>
                    <a:pt x="207" y="60"/>
                    <a:pt x="191" y="44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4" name="Google Shape;3234;p9"/>
            <p:cNvSpPr/>
            <p:nvPr/>
          </p:nvSpPr>
          <p:spPr>
            <a:xfrm>
              <a:off x="4155400" y="2990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50" y="0"/>
                    <a:pt x="1" y="37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37" y="206"/>
                    <a:pt x="186" y="174"/>
                    <a:pt x="207" y="124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5" name="Google Shape;3235;p9"/>
            <p:cNvSpPr/>
            <p:nvPr/>
          </p:nvSpPr>
          <p:spPr>
            <a:xfrm>
              <a:off x="4143750" y="2967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1"/>
                  </a:moveTo>
                  <a:cubicBezTo>
                    <a:pt x="75" y="1"/>
                    <a:pt x="41" y="16"/>
                    <a:pt x="17" y="39"/>
                  </a:cubicBezTo>
                  <a:cubicBezTo>
                    <a:pt x="1" y="56"/>
                    <a:pt x="1" y="89"/>
                    <a:pt x="1" y="122"/>
                  </a:cubicBezTo>
                  <a:lnTo>
                    <a:pt x="1" y="142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4" y="204"/>
                    <a:pt x="77" y="210"/>
                    <a:pt x="99" y="210"/>
                  </a:cubicBezTo>
                  <a:cubicBezTo>
                    <a:pt x="136" y="210"/>
                    <a:pt x="170" y="196"/>
                    <a:pt x="190" y="175"/>
                  </a:cubicBezTo>
                  <a:cubicBezTo>
                    <a:pt x="223" y="122"/>
                    <a:pt x="207" y="56"/>
                    <a:pt x="174" y="19"/>
                  </a:cubicBezTo>
                  <a:cubicBezTo>
                    <a:pt x="154" y="6"/>
                    <a:pt x="132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6" name="Google Shape;3236;p9"/>
            <p:cNvSpPr/>
            <p:nvPr/>
          </p:nvSpPr>
          <p:spPr>
            <a:xfrm>
              <a:off x="4138600" y="2995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1"/>
                  </a:moveTo>
                  <a:cubicBezTo>
                    <a:pt x="113" y="1"/>
                    <a:pt x="99" y="3"/>
                    <a:pt x="87" y="7"/>
                  </a:cubicBezTo>
                  <a:cubicBezTo>
                    <a:pt x="34" y="23"/>
                    <a:pt x="1" y="94"/>
                    <a:pt x="17" y="147"/>
                  </a:cubicBezTo>
                  <a:cubicBezTo>
                    <a:pt x="45" y="184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07" y="180"/>
                    <a:pt x="240" y="110"/>
                    <a:pt x="223" y="61"/>
                  </a:cubicBezTo>
                  <a:cubicBezTo>
                    <a:pt x="211" y="20"/>
                    <a:pt x="168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7" name="Google Shape;3237;p9"/>
            <p:cNvSpPr/>
            <p:nvPr/>
          </p:nvSpPr>
          <p:spPr>
            <a:xfrm>
              <a:off x="4142925" y="29841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0" y="177"/>
                    <a:pt x="63" y="196"/>
                    <a:pt x="107" y="196"/>
                  </a:cubicBezTo>
                  <a:cubicBezTo>
                    <a:pt x="122" y="196"/>
                    <a:pt x="137" y="194"/>
                    <a:pt x="153" y="190"/>
                  </a:cubicBezTo>
                  <a:cubicBezTo>
                    <a:pt x="207" y="169"/>
                    <a:pt x="223" y="120"/>
                    <a:pt x="207" y="50"/>
                  </a:cubicBezTo>
                  <a:cubicBezTo>
                    <a:pt x="190" y="33"/>
                    <a:pt x="17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8" name="Google Shape;3238;p9"/>
            <p:cNvSpPr/>
            <p:nvPr/>
          </p:nvSpPr>
          <p:spPr>
            <a:xfrm>
              <a:off x="4136025" y="29415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8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4" y="207"/>
                    <a:pt x="87" y="207"/>
                  </a:cubicBezTo>
                  <a:cubicBezTo>
                    <a:pt x="94" y="209"/>
                    <a:pt x="101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87"/>
                    <a:pt x="207" y="71"/>
                    <a:pt x="190" y="54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9" name="Google Shape;3239;p9"/>
            <p:cNvSpPr/>
            <p:nvPr/>
          </p:nvSpPr>
          <p:spPr>
            <a:xfrm>
              <a:off x="4176425" y="3084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3" y="0"/>
                  </a:moveTo>
                  <a:cubicBezTo>
                    <a:pt x="38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4" y="193"/>
                    <a:pt x="50" y="193"/>
                    <a:pt x="87" y="210"/>
                  </a:cubicBezTo>
                  <a:cubicBezTo>
                    <a:pt x="137" y="210"/>
                    <a:pt x="190" y="177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0" y="20"/>
                    <a:pt x="137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0" name="Google Shape;3240;p9"/>
            <p:cNvSpPr/>
            <p:nvPr/>
          </p:nvSpPr>
          <p:spPr>
            <a:xfrm>
              <a:off x="4140775" y="30743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0" y="1"/>
                    <a:pt x="33" y="17"/>
                  </a:cubicBezTo>
                  <a:cubicBezTo>
                    <a:pt x="17" y="34"/>
                    <a:pt x="0" y="50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53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0"/>
                    <a:pt x="206" y="120"/>
                  </a:cubicBezTo>
                  <a:cubicBezTo>
                    <a:pt x="206" y="87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1" name="Google Shape;3241;p9"/>
            <p:cNvSpPr/>
            <p:nvPr/>
          </p:nvSpPr>
          <p:spPr>
            <a:xfrm>
              <a:off x="4145100" y="30476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103" y="1"/>
                    <a:pt x="66" y="1"/>
                    <a:pt x="50" y="22"/>
                  </a:cubicBezTo>
                  <a:cubicBezTo>
                    <a:pt x="33" y="38"/>
                    <a:pt x="17" y="55"/>
                    <a:pt x="17" y="88"/>
                  </a:cubicBezTo>
                  <a:cubicBezTo>
                    <a:pt x="0" y="104"/>
                    <a:pt x="0" y="125"/>
                    <a:pt x="17" y="141"/>
                  </a:cubicBezTo>
                  <a:cubicBezTo>
                    <a:pt x="17" y="141"/>
                    <a:pt x="17" y="158"/>
                    <a:pt x="33" y="158"/>
                  </a:cubicBezTo>
                  <a:cubicBezTo>
                    <a:pt x="50" y="191"/>
                    <a:pt x="66" y="191"/>
                    <a:pt x="103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88"/>
                    <a:pt x="207" y="71"/>
                    <a:pt x="207" y="38"/>
                  </a:cubicBezTo>
                  <a:cubicBezTo>
                    <a:pt x="186" y="22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2" name="Google Shape;3242;p9"/>
            <p:cNvSpPr/>
            <p:nvPr/>
          </p:nvSpPr>
          <p:spPr>
            <a:xfrm>
              <a:off x="4141175" y="30608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10"/>
                    <a:pt x="87" y="10"/>
                  </a:cubicBezTo>
                  <a:cubicBezTo>
                    <a:pt x="34" y="26"/>
                    <a:pt x="1" y="92"/>
                    <a:pt x="34" y="146"/>
                  </a:cubicBezTo>
                  <a:cubicBezTo>
                    <a:pt x="49" y="183"/>
                    <a:pt x="80" y="203"/>
                    <a:pt x="124" y="203"/>
                  </a:cubicBezTo>
                  <a:cubicBezTo>
                    <a:pt x="139" y="203"/>
                    <a:pt x="156" y="201"/>
                    <a:pt x="174" y="195"/>
                  </a:cubicBezTo>
                  <a:cubicBezTo>
                    <a:pt x="174" y="195"/>
                    <a:pt x="190" y="179"/>
                    <a:pt x="207" y="179"/>
                  </a:cubicBezTo>
                  <a:cubicBezTo>
                    <a:pt x="223" y="146"/>
                    <a:pt x="240" y="113"/>
                    <a:pt x="223" y="59"/>
                  </a:cubicBezTo>
                  <a:cubicBezTo>
                    <a:pt x="207" y="26"/>
                    <a:pt x="174" y="10"/>
                    <a:pt x="137" y="10"/>
                  </a:cubicBezTo>
                  <a:cubicBezTo>
                    <a:pt x="131" y="3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3" name="Google Shape;3243;p9"/>
            <p:cNvSpPr/>
            <p:nvPr/>
          </p:nvSpPr>
          <p:spPr>
            <a:xfrm>
              <a:off x="4189325" y="3019300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03" y="0"/>
                  </a:moveTo>
                  <a:cubicBezTo>
                    <a:pt x="66" y="21"/>
                    <a:pt x="50" y="21"/>
                    <a:pt x="33" y="54"/>
                  </a:cubicBezTo>
                  <a:cubicBezTo>
                    <a:pt x="17" y="70"/>
                    <a:pt x="0" y="87"/>
                    <a:pt x="17" y="124"/>
                  </a:cubicBezTo>
                  <a:lnTo>
                    <a:pt x="17" y="157"/>
                  </a:lnTo>
                  <a:cubicBezTo>
                    <a:pt x="17" y="173"/>
                    <a:pt x="33" y="173"/>
                    <a:pt x="50" y="190"/>
                  </a:cubicBezTo>
                  <a:cubicBezTo>
                    <a:pt x="74" y="207"/>
                    <a:pt x="97" y="216"/>
                    <a:pt x="121" y="216"/>
                  </a:cubicBezTo>
                  <a:cubicBezTo>
                    <a:pt x="149" y="216"/>
                    <a:pt x="177" y="203"/>
                    <a:pt x="206" y="173"/>
                  </a:cubicBezTo>
                  <a:cubicBezTo>
                    <a:pt x="239" y="140"/>
                    <a:pt x="223" y="70"/>
                    <a:pt x="190" y="37"/>
                  </a:cubicBezTo>
                  <a:cubicBezTo>
                    <a:pt x="153" y="21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4" name="Google Shape;3244;p9"/>
            <p:cNvSpPr/>
            <p:nvPr/>
          </p:nvSpPr>
          <p:spPr>
            <a:xfrm>
              <a:off x="4149325" y="3016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1" y="0"/>
                  </a:moveTo>
                  <a:cubicBezTo>
                    <a:pt x="58" y="0"/>
                    <a:pt x="15" y="46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8" y="193"/>
                    <a:pt x="71" y="209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57" y="3"/>
                    <a:pt x="120" y="3"/>
                  </a:cubicBezTo>
                  <a:cubicBezTo>
                    <a:pt x="114" y="1"/>
                    <a:pt x="107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5" name="Google Shape;3245;p9"/>
            <p:cNvSpPr/>
            <p:nvPr/>
          </p:nvSpPr>
          <p:spPr>
            <a:xfrm>
              <a:off x="4151500" y="3079725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1" y="1"/>
                  </a:moveTo>
                  <a:cubicBezTo>
                    <a:pt x="68" y="1"/>
                    <a:pt x="48" y="12"/>
                    <a:pt x="33" y="24"/>
                  </a:cubicBezTo>
                  <a:cubicBezTo>
                    <a:pt x="16" y="40"/>
                    <a:pt x="0" y="57"/>
                    <a:pt x="0" y="94"/>
                  </a:cubicBezTo>
                  <a:cubicBezTo>
                    <a:pt x="0" y="110"/>
                    <a:pt x="0" y="127"/>
                    <a:pt x="16" y="143"/>
                  </a:cubicBezTo>
                  <a:cubicBezTo>
                    <a:pt x="16" y="181"/>
                    <a:pt x="54" y="197"/>
                    <a:pt x="87" y="197"/>
                  </a:cubicBezTo>
                  <a:lnTo>
                    <a:pt x="103" y="197"/>
                  </a:lnTo>
                  <a:cubicBezTo>
                    <a:pt x="112" y="200"/>
                    <a:pt x="121" y="201"/>
                    <a:pt x="130" y="201"/>
                  </a:cubicBezTo>
                  <a:cubicBezTo>
                    <a:pt x="172" y="201"/>
                    <a:pt x="206" y="169"/>
                    <a:pt x="206" y="110"/>
                  </a:cubicBezTo>
                  <a:cubicBezTo>
                    <a:pt x="223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0" y="7"/>
                  </a:cubicBezTo>
                  <a:cubicBezTo>
                    <a:pt x="110" y="3"/>
                    <a:pt x="100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6" name="Google Shape;3246;p9"/>
            <p:cNvSpPr/>
            <p:nvPr/>
          </p:nvSpPr>
          <p:spPr>
            <a:xfrm>
              <a:off x="4148500" y="31094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4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1" y="207"/>
                    <a:pt x="87" y="207"/>
                  </a:cubicBezTo>
                  <a:cubicBezTo>
                    <a:pt x="97" y="210"/>
                    <a:pt x="107" y="211"/>
                    <a:pt x="116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21"/>
                    <a:pt x="153" y="2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7" name="Google Shape;3247;p9"/>
            <p:cNvSpPr/>
            <p:nvPr/>
          </p:nvSpPr>
          <p:spPr>
            <a:xfrm>
              <a:off x="4154075" y="306790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6" y="1"/>
                  </a:moveTo>
                  <a:cubicBezTo>
                    <a:pt x="66" y="1"/>
                    <a:pt x="37" y="15"/>
                    <a:pt x="17" y="35"/>
                  </a:cubicBezTo>
                  <a:cubicBezTo>
                    <a:pt x="0" y="68"/>
                    <a:pt x="0" y="85"/>
                    <a:pt x="0" y="118"/>
                  </a:cubicBezTo>
                  <a:lnTo>
                    <a:pt x="0" y="138"/>
                  </a:lnTo>
                  <a:cubicBezTo>
                    <a:pt x="0" y="155"/>
                    <a:pt x="17" y="171"/>
                    <a:pt x="33" y="188"/>
                  </a:cubicBezTo>
                  <a:cubicBezTo>
                    <a:pt x="54" y="204"/>
                    <a:pt x="87" y="204"/>
                    <a:pt x="103" y="204"/>
                  </a:cubicBezTo>
                  <a:cubicBezTo>
                    <a:pt x="136" y="204"/>
                    <a:pt x="157" y="188"/>
                    <a:pt x="190" y="171"/>
                  </a:cubicBezTo>
                  <a:cubicBezTo>
                    <a:pt x="206" y="155"/>
                    <a:pt x="206" y="118"/>
                    <a:pt x="206" y="101"/>
                  </a:cubicBezTo>
                  <a:cubicBezTo>
                    <a:pt x="206" y="68"/>
                    <a:pt x="190" y="52"/>
                    <a:pt x="173" y="35"/>
                  </a:cubicBezTo>
                  <a:cubicBezTo>
                    <a:pt x="149" y="11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8" name="Google Shape;3248;p9"/>
            <p:cNvSpPr/>
            <p:nvPr/>
          </p:nvSpPr>
          <p:spPr>
            <a:xfrm>
              <a:off x="4150250" y="30957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8" y="0"/>
                  </a:moveTo>
                  <a:cubicBezTo>
                    <a:pt x="50" y="0"/>
                    <a:pt x="1" y="43"/>
                    <a:pt x="1" y="90"/>
                  </a:cubicBezTo>
                  <a:lnTo>
                    <a:pt x="1" y="139"/>
                  </a:lnTo>
                  <a:lnTo>
                    <a:pt x="17" y="160"/>
                  </a:lnTo>
                  <a:cubicBezTo>
                    <a:pt x="34" y="193"/>
                    <a:pt x="50" y="193"/>
                    <a:pt x="83" y="209"/>
                  </a:cubicBezTo>
                  <a:cubicBezTo>
                    <a:pt x="137" y="209"/>
                    <a:pt x="186" y="176"/>
                    <a:pt x="207" y="123"/>
                  </a:cubicBezTo>
                  <a:cubicBezTo>
                    <a:pt x="207" y="90"/>
                    <a:pt x="207" y="73"/>
                    <a:pt x="186" y="36"/>
                  </a:cubicBezTo>
                  <a:cubicBezTo>
                    <a:pt x="170" y="20"/>
                    <a:pt x="137" y="3"/>
                    <a:pt x="120" y="3"/>
                  </a:cubicBezTo>
                  <a:cubicBezTo>
                    <a:pt x="113" y="1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9" name="Google Shape;3249;p9"/>
            <p:cNvSpPr/>
            <p:nvPr/>
          </p:nvSpPr>
          <p:spPr>
            <a:xfrm>
              <a:off x="4130050" y="30638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93"/>
                    <a:pt x="33" y="143"/>
                  </a:cubicBezTo>
                  <a:cubicBezTo>
                    <a:pt x="33" y="159"/>
                    <a:pt x="50" y="159"/>
                    <a:pt x="50" y="176"/>
                  </a:cubicBezTo>
                  <a:cubicBezTo>
                    <a:pt x="72" y="198"/>
                    <a:pt x="93" y="207"/>
                    <a:pt x="117" y="207"/>
                  </a:cubicBezTo>
                  <a:cubicBezTo>
                    <a:pt x="133" y="207"/>
                    <a:pt x="150" y="203"/>
                    <a:pt x="169" y="196"/>
                  </a:cubicBezTo>
                  <a:cubicBezTo>
                    <a:pt x="207" y="176"/>
                    <a:pt x="223" y="143"/>
                    <a:pt x="223" y="110"/>
                  </a:cubicBezTo>
                  <a:lnTo>
                    <a:pt x="223" y="56"/>
                  </a:ln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0" name="Google Shape;3250;p9"/>
            <p:cNvSpPr/>
            <p:nvPr/>
          </p:nvSpPr>
          <p:spPr>
            <a:xfrm>
              <a:off x="4155400" y="3054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6" y="1"/>
                  </a:moveTo>
                  <a:cubicBezTo>
                    <a:pt x="112" y="1"/>
                    <a:pt x="98" y="5"/>
                    <a:pt x="83" y="14"/>
                  </a:cubicBezTo>
                  <a:cubicBezTo>
                    <a:pt x="34" y="31"/>
                    <a:pt x="1" y="84"/>
                    <a:pt x="17" y="134"/>
                  </a:cubicBezTo>
                  <a:cubicBezTo>
                    <a:pt x="34" y="150"/>
                    <a:pt x="34" y="171"/>
                    <a:pt x="50" y="187"/>
                  </a:cubicBezTo>
                  <a:cubicBezTo>
                    <a:pt x="73" y="199"/>
                    <a:pt x="99" y="211"/>
                    <a:pt x="123" y="211"/>
                  </a:cubicBezTo>
                  <a:cubicBezTo>
                    <a:pt x="134" y="211"/>
                    <a:pt x="144" y="209"/>
                    <a:pt x="153" y="204"/>
                  </a:cubicBezTo>
                  <a:cubicBezTo>
                    <a:pt x="186" y="187"/>
                    <a:pt x="223" y="150"/>
                    <a:pt x="223" y="117"/>
                  </a:cubicBezTo>
                  <a:lnTo>
                    <a:pt x="223" y="68"/>
                  </a:ln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1" name="Google Shape;3251;p9"/>
            <p:cNvSpPr/>
            <p:nvPr/>
          </p:nvSpPr>
          <p:spPr>
            <a:xfrm>
              <a:off x="4138200" y="30883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15" y="0"/>
                  </a:moveTo>
                  <a:cubicBezTo>
                    <a:pt x="84" y="0"/>
                    <a:pt x="54" y="14"/>
                    <a:pt x="33" y="44"/>
                  </a:cubicBezTo>
                  <a:cubicBezTo>
                    <a:pt x="17" y="60"/>
                    <a:pt x="0" y="77"/>
                    <a:pt x="17" y="110"/>
                  </a:cubicBezTo>
                  <a:lnTo>
                    <a:pt x="17" y="147"/>
                  </a:lnTo>
                  <a:cubicBezTo>
                    <a:pt x="17" y="163"/>
                    <a:pt x="33" y="163"/>
                    <a:pt x="50" y="180"/>
                  </a:cubicBezTo>
                  <a:cubicBezTo>
                    <a:pt x="64" y="191"/>
                    <a:pt x="85" y="203"/>
                    <a:pt x="102" y="203"/>
                  </a:cubicBezTo>
                  <a:cubicBezTo>
                    <a:pt x="109" y="203"/>
                    <a:pt x="115" y="201"/>
                    <a:pt x="120" y="196"/>
                  </a:cubicBezTo>
                  <a:cubicBezTo>
                    <a:pt x="153" y="196"/>
                    <a:pt x="173" y="180"/>
                    <a:pt x="190" y="163"/>
                  </a:cubicBezTo>
                  <a:cubicBezTo>
                    <a:pt x="206" y="147"/>
                    <a:pt x="223" y="110"/>
                    <a:pt x="223" y="93"/>
                  </a:cubicBezTo>
                  <a:cubicBezTo>
                    <a:pt x="223" y="60"/>
                    <a:pt x="206" y="44"/>
                    <a:pt x="190" y="23"/>
                  </a:cubicBezTo>
                  <a:cubicBezTo>
                    <a:pt x="166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2" name="Google Shape;3252;p9"/>
            <p:cNvSpPr/>
            <p:nvPr/>
          </p:nvSpPr>
          <p:spPr>
            <a:xfrm>
              <a:off x="4131700" y="30515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11" y="0"/>
                  </a:moveTo>
                  <a:cubicBezTo>
                    <a:pt x="76" y="0"/>
                    <a:pt x="41" y="14"/>
                    <a:pt x="21" y="35"/>
                  </a:cubicBezTo>
                  <a:cubicBezTo>
                    <a:pt x="0" y="51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21" y="154"/>
                    <a:pt x="21" y="175"/>
                    <a:pt x="38" y="191"/>
                  </a:cubicBezTo>
                  <a:cubicBezTo>
                    <a:pt x="54" y="208"/>
                    <a:pt x="87" y="208"/>
                    <a:pt x="124" y="208"/>
                  </a:cubicBezTo>
                  <a:cubicBezTo>
                    <a:pt x="141" y="208"/>
                    <a:pt x="174" y="191"/>
                    <a:pt x="190" y="175"/>
                  </a:cubicBezTo>
                  <a:cubicBezTo>
                    <a:pt x="207" y="154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5" y="6"/>
                    <a:pt x="13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3" name="Google Shape;3253;p9"/>
            <p:cNvSpPr/>
            <p:nvPr/>
          </p:nvSpPr>
          <p:spPr>
            <a:xfrm>
              <a:off x="4127875" y="30793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3"/>
                    <a:pt x="17" y="91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34" y="174"/>
                    <a:pt x="50" y="195"/>
                    <a:pt x="104" y="211"/>
                  </a:cubicBezTo>
                  <a:cubicBezTo>
                    <a:pt x="153" y="211"/>
                    <a:pt x="207" y="174"/>
                    <a:pt x="224" y="124"/>
                  </a:cubicBezTo>
                  <a:cubicBezTo>
                    <a:pt x="224" y="91"/>
                    <a:pt x="224" y="54"/>
                    <a:pt x="207" y="38"/>
                  </a:cubicBezTo>
                  <a:cubicBezTo>
                    <a:pt x="191" y="21"/>
                    <a:pt x="153" y="5"/>
                    <a:pt x="137" y="5"/>
                  </a:cubicBezTo>
                  <a:cubicBezTo>
                    <a:pt x="126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4" name="Google Shape;3254;p9"/>
            <p:cNvSpPr/>
            <p:nvPr/>
          </p:nvSpPr>
          <p:spPr>
            <a:xfrm>
              <a:off x="4136025" y="3022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8" y="1"/>
                  </a:moveTo>
                  <a:cubicBezTo>
                    <a:pt x="67" y="1"/>
                    <a:pt x="3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76"/>
                    <a:pt x="34" y="176"/>
                  </a:cubicBezTo>
                  <a:cubicBezTo>
                    <a:pt x="58" y="201"/>
                    <a:pt x="86" y="211"/>
                    <a:pt x="112" y="211"/>
                  </a:cubicBezTo>
                  <a:cubicBezTo>
                    <a:pt x="143" y="211"/>
                    <a:pt x="172" y="197"/>
                    <a:pt x="190" y="176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73"/>
                    <a:pt x="190" y="40"/>
                    <a:pt x="174" y="24"/>
                  </a:cubicBezTo>
                  <a:cubicBezTo>
                    <a:pt x="150" y="9"/>
                    <a:pt x="123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5" name="Google Shape;3255;p9"/>
            <p:cNvSpPr/>
            <p:nvPr/>
          </p:nvSpPr>
          <p:spPr>
            <a:xfrm>
              <a:off x="4136025" y="31022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3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4" y="169"/>
                  </a:cubicBezTo>
                  <a:cubicBezTo>
                    <a:pt x="54" y="186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86"/>
                  </a:cubicBezTo>
                  <a:cubicBezTo>
                    <a:pt x="190" y="169"/>
                    <a:pt x="207" y="153"/>
                    <a:pt x="223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6" name="Google Shape;3256;p9"/>
            <p:cNvSpPr/>
            <p:nvPr/>
          </p:nvSpPr>
          <p:spPr>
            <a:xfrm>
              <a:off x="4137775" y="3009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2"/>
                    <a:pt x="34" y="141"/>
                  </a:cubicBezTo>
                  <a:cubicBezTo>
                    <a:pt x="46" y="180"/>
                    <a:pt x="77" y="208"/>
                    <a:pt x="112" y="208"/>
                  </a:cubicBezTo>
                  <a:cubicBezTo>
                    <a:pt x="126" y="208"/>
                    <a:pt x="140" y="204"/>
                    <a:pt x="153" y="195"/>
                  </a:cubicBezTo>
                  <a:cubicBezTo>
                    <a:pt x="223" y="174"/>
                    <a:pt x="240" y="125"/>
                    <a:pt x="223" y="71"/>
                  </a:cubicBezTo>
                  <a:cubicBezTo>
                    <a:pt x="210" y="30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7" name="Google Shape;3257;p9"/>
            <p:cNvSpPr/>
            <p:nvPr/>
          </p:nvSpPr>
          <p:spPr>
            <a:xfrm>
              <a:off x="4135625" y="30369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0" y="0"/>
                    <a:pt x="33" y="17"/>
                    <a:pt x="17" y="70"/>
                  </a:cubicBezTo>
                  <a:cubicBezTo>
                    <a:pt x="0" y="70"/>
                    <a:pt x="0" y="87"/>
                    <a:pt x="0" y="87"/>
                  </a:cubicBezTo>
                  <a:lnTo>
                    <a:pt x="0" y="140"/>
                  </a:lnTo>
                  <a:cubicBezTo>
                    <a:pt x="17" y="173"/>
                    <a:pt x="33" y="190"/>
                    <a:pt x="70" y="206"/>
                  </a:cubicBezTo>
                  <a:lnTo>
                    <a:pt x="87" y="206"/>
                  </a:ln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8" name="Google Shape;3258;p9"/>
            <p:cNvSpPr/>
            <p:nvPr/>
          </p:nvSpPr>
          <p:spPr>
            <a:xfrm>
              <a:off x="4149725" y="303102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24" y="0"/>
                  </a:moveTo>
                  <a:cubicBezTo>
                    <a:pt x="108" y="0"/>
                    <a:pt x="90" y="4"/>
                    <a:pt x="71" y="14"/>
                  </a:cubicBezTo>
                  <a:cubicBezTo>
                    <a:pt x="22" y="30"/>
                    <a:pt x="1" y="84"/>
                    <a:pt x="22" y="133"/>
                  </a:cubicBezTo>
                  <a:cubicBezTo>
                    <a:pt x="34" y="187"/>
                    <a:pt x="76" y="209"/>
                    <a:pt x="119" y="209"/>
                  </a:cubicBezTo>
                  <a:cubicBezTo>
                    <a:pt x="132" y="209"/>
                    <a:pt x="145" y="207"/>
                    <a:pt x="158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8"/>
                    <a:pt x="166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9" name="Google Shape;3259;p9"/>
            <p:cNvSpPr/>
            <p:nvPr/>
          </p:nvSpPr>
          <p:spPr>
            <a:xfrm>
              <a:off x="4182000" y="30592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1"/>
                  </a:moveTo>
                  <a:cubicBezTo>
                    <a:pt x="57" y="1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50" y="193"/>
                    <a:pt x="70" y="210"/>
                    <a:pt x="103" y="210"/>
                  </a:cubicBezTo>
                  <a:cubicBezTo>
                    <a:pt x="153" y="210"/>
                    <a:pt x="207" y="177"/>
                    <a:pt x="223" y="123"/>
                  </a:cubicBezTo>
                  <a:cubicBezTo>
                    <a:pt x="223" y="90"/>
                    <a:pt x="207" y="74"/>
                    <a:pt x="190" y="37"/>
                  </a:cubicBezTo>
                  <a:cubicBezTo>
                    <a:pt x="190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0" name="Google Shape;3260;p9"/>
            <p:cNvSpPr/>
            <p:nvPr/>
          </p:nvSpPr>
          <p:spPr>
            <a:xfrm>
              <a:off x="4176425" y="30993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3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34" y="136"/>
                  </a:cubicBezTo>
                  <a:cubicBezTo>
                    <a:pt x="47" y="175"/>
                    <a:pt x="84" y="207"/>
                    <a:pt x="133" y="207"/>
                  </a:cubicBezTo>
                  <a:cubicBezTo>
                    <a:pt x="145" y="207"/>
                    <a:pt x="157" y="206"/>
                    <a:pt x="170" y="202"/>
                  </a:cubicBezTo>
                  <a:cubicBezTo>
                    <a:pt x="223" y="185"/>
                    <a:pt x="240" y="119"/>
                    <a:pt x="223" y="65"/>
                  </a:cubicBezTo>
                  <a:cubicBezTo>
                    <a:pt x="212" y="30"/>
                    <a:pt x="172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1" name="Google Shape;3261;p9"/>
            <p:cNvSpPr/>
            <p:nvPr/>
          </p:nvSpPr>
          <p:spPr>
            <a:xfrm>
              <a:off x="4177250" y="3071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91"/>
                    <a:pt x="34" y="144"/>
                  </a:cubicBezTo>
                  <a:cubicBezTo>
                    <a:pt x="49" y="181"/>
                    <a:pt x="80" y="202"/>
                    <a:pt x="124" y="202"/>
                  </a:cubicBezTo>
                  <a:cubicBezTo>
                    <a:pt x="139" y="202"/>
                    <a:pt x="156" y="199"/>
                    <a:pt x="174" y="194"/>
                  </a:cubicBezTo>
                  <a:cubicBezTo>
                    <a:pt x="223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2" name="Google Shape;3262;p9"/>
            <p:cNvSpPr/>
            <p:nvPr/>
          </p:nvSpPr>
          <p:spPr>
            <a:xfrm>
              <a:off x="4103350" y="29955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06" y="1"/>
                  </a:moveTo>
                  <a:cubicBezTo>
                    <a:pt x="95" y="1"/>
                    <a:pt x="83" y="2"/>
                    <a:pt x="71" y="5"/>
                  </a:cubicBezTo>
                  <a:cubicBezTo>
                    <a:pt x="21" y="21"/>
                    <a:pt x="1" y="92"/>
                    <a:pt x="21" y="145"/>
                  </a:cubicBezTo>
                  <a:cubicBezTo>
                    <a:pt x="21" y="162"/>
                    <a:pt x="38" y="178"/>
                    <a:pt x="54" y="178"/>
                  </a:cubicBezTo>
                  <a:cubicBezTo>
                    <a:pt x="64" y="197"/>
                    <a:pt x="86" y="205"/>
                    <a:pt x="110" y="205"/>
                  </a:cubicBezTo>
                  <a:cubicBezTo>
                    <a:pt x="126" y="205"/>
                    <a:pt x="144" y="201"/>
                    <a:pt x="157" y="195"/>
                  </a:cubicBezTo>
                  <a:cubicBezTo>
                    <a:pt x="190" y="195"/>
                    <a:pt x="227" y="145"/>
                    <a:pt x="227" y="108"/>
                  </a:cubicBezTo>
                  <a:cubicBezTo>
                    <a:pt x="227" y="92"/>
                    <a:pt x="227" y="75"/>
                    <a:pt x="207" y="75"/>
                  </a:cubicBezTo>
                  <a:cubicBezTo>
                    <a:pt x="193" y="31"/>
                    <a:pt x="157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3" name="Google Shape;3263;p9"/>
            <p:cNvSpPr/>
            <p:nvPr/>
          </p:nvSpPr>
          <p:spPr>
            <a:xfrm>
              <a:off x="4173450" y="30217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4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94"/>
                    <a:pt x="66" y="194"/>
                    <a:pt x="103" y="210"/>
                  </a:cubicBezTo>
                  <a:cubicBezTo>
                    <a:pt x="153" y="210"/>
                    <a:pt x="206" y="177"/>
                    <a:pt x="206" y="128"/>
                  </a:cubicBezTo>
                  <a:cubicBezTo>
                    <a:pt x="223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4" name="Google Shape;3264;p9"/>
            <p:cNvSpPr/>
            <p:nvPr/>
          </p:nvSpPr>
          <p:spPr>
            <a:xfrm>
              <a:off x="4183225" y="30454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94" y="1"/>
                  </a:moveTo>
                  <a:cubicBezTo>
                    <a:pt x="40" y="1"/>
                    <a:pt x="1" y="46"/>
                    <a:pt x="1" y="88"/>
                  </a:cubicBezTo>
                  <a:lnTo>
                    <a:pt x="1" y="125"/>
                  </a:lnTo>
                  <a:lnTo>
                    <a:pt x="1" y="142"/>
                  </a:lnTo>
                  <a:cubicBezTo>
                    <a:pt x="1" y="142"/>
                    <a:pt x="1" y="158"/>
                    <a:pt x="21" y="158"/>
                  </a:cubicBezTo>
                  <a:cubicBezTo>
                    <a:pt x="38" y="191"/>
                    <a:pt x="54" y="212"/>
                    <a:pt x="87" y="212"/>
                  </a:cubicBezTo>
                  <a:cubicBezTo>
                    <a:pt x="104" y="212"/>
                    <a:pt x="141" y="212"/>
                    <a:pt x="158" y="191"/>
                  </a:cubicBezTo>
                  <a:cubicBezTo>
                    <a:pt x="191" y="175"/>
                    <a:pt x="191" y="142"/>
                    <a:pt x="207" y="125"/>
                  </a:cubicBezTo>
                  <a:cubicBezTo>
                    <a:pt x="207" y="88"/>
                    <a:pt x="207" y="71"/>
                    <a:pt x="191" y="55"/>
                  </a:cubicBezTo>
                  <a:cubicBezTo>
                    <a:pt x="174" y="22"/>
                    <a:pt x="158" y="5"/>
                    <a:pt x="125" y="5"/>
                  </a:cubicBezTo>
                  <a:cubicBezTo>
                    <a:pt x="114" y="2"/>
                    <a:pt x="104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5" name="Google Shape;3265;p9"/>
            <p:cNvSpPr/>
            <p:nvPr/>
          </p:nvSpPr>
          <p:spPr>
            <a:xfrm>
              <a:off x="4193550" y="29754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40" y="1"/>
                  </a:moveTo>
                  <a:cubicBezTo>
                    <a:pt x="103" y="1"/>
                    <a:pt x="70" y="1"/>
                    <a:pt x="54" y="22"/>
                  </a:cubicBezTo>
                  <a:cubicBezTo>
                    <a:pt x="37" y="38"/>
                    <a:pt x="21" y="55"/>
                    <a:pt x="21" y="87"/>
                  </a:cubicBezTo>
                  <a:cubicBezTo>
                    <a:pt x="0" y="104"/>
                    <a:pt x="21" y="125"/>
                    <a:pt x="21" y="141"/>
                  </a:cubicBezTo>
                  <a:cubicBezTo>
                    <a:pt x="21" y="158"/>
                    <a:pt x="21" y="158"/>
                    <a:pt x="37" y="158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4"/>
                    <a:pt x="227" y="125"/>
                  </a:cubicBezTo>
                  <a:cubicBezTo>
                    <a:pt x="227" y="87"/>
                    <a:pt x="227" y="71"/>
                    <a:pt x="206" y="38"/>
                  </a:cubicBezTo>
                  <a:cubicBezTo>
                    <a:pt x="190" y="22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6" name="Google Shape;3266;p9"/>
            <p:cNvSpPr/>
            <p:nvPr/>
          </p:nvSpPr>
          <p:spPr>
            <a:xfrm>
              <a:off x="4189325" y="30034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0"/>
                    <a:pt x="17" y="140"/>
                  </a:cubicBezTo>
                  <a:lnTo>
                    <a:pt x="17" y="173"/>
                  </a:lnTo>
                  <a:cubicBezTo>
                    <a:pt x="33" y="190"/>
                    <a:pt x="66" y="206"/>
                    <a:pt x="87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190" y="173"/>
                    <a:pt x="206" y="157"/>
                    <a:pt x="206" y="120"/>
                  </a:cubicBezTo>
                  <a:cubicBezTo>
                    <a:pt x="223" y="103"/>
                    <a:pt x="206" y="70"/>
                    <a:pt x="190" y="54"/>
                  </a:cubicBezTo>
                  <a:cubicBezTo>
                    <a:pt x="169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7" name="Google Shape;3267;p9"/>
            <p:cNvSpPr/>
            <p:nvPr/>
          </p:nvSpPr>
          <p:spPr>
            <a:xfrm>
              <a:off x="4191475" y="2989550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56"/>
                    <a:pt x="1" y="77"/>
                    <a:pt x="1" y="110"/>
                  </a:cubicBezTo>
                  <a:cubicBezTo>
                    <a:pt x="17" y="126"/>
                    <a:pt x="17" y="126"/>
                    <a:pt x="17" y="143"/>
                  </a:cubicBezTo>
                  <a:cubicBezTo>
                    <a:pt x="17" y="143"/>
                    <a:pt x="34" y="159"/>
                    <a:pt x="50" y="180"/>
                  </a:cubicBezTo>
                  <a:cubicBezTo>
                    <a:pt x="67" y="197"/>
                    <a:pt x="104" y="197"/>
                    <a:pt x="120" y="197"/>
                  </a:cubicBezTo>
                  <a:cubicBezTo>
                    <a:pt x="153" y="197"/>
                    <a:pt x="170" y="180"/>
                    <a:pt x="186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07" y="56"/>
                    <a:pt x="207" y="40"/>
                    <a:pt x="170" y="23"/>
                  </a:cubicBezTo>
                  <a:cubicBezTo>
                    <a:pt x="155" y="9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8" name="Google Shape;3268;p9"/>
            <p:cNvSpPr/>
            <p:nvPr/>
          </p:nvSpPr>
          <p:spPr>
            <a:xfrm>
              <a:off x="4160550" y="30234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0"/>
                  </a:moveTo>
                  <a:cubicBezTo>
                    <a:pt x="94" y="0"/>
                    <a:pt x="80" y="2"/>
                    <a:pt x="67" y="6"/>
                  </a:cubicBezTo>
                  <a:cubicBezTo>
                    <a:pt x="17" y="23"/>
                    <a:pt x="1" y="76"/>
                    <a:pt x="17" y="142"/>
                  </a:cubicBezTo>
                  <a:cubicBezTo>
                    <a:pt x="30" y="183"/>
                    <a:pt x="61" y="202"/>
                    <a:pt x="106" y="202"/>
                  </a:cubicBezTo>
                  <a:cubicBezTo>
                    <a:pt x="120" y="202"/>
                    <a:pt x="136" y="200"/>
                    <a:pt x="153" y="196"/>
                  </a:cubicBezTo>
                  <a:cubicBezTo>
                    <a:pt x="207" y="179"/>
                    <a:pt x="223" y="109"/>
                    <a:pt x="207" y="60"/>
                  </a:cubicBezTo>
                  <a:cubicBezTo>
                    <a:pt x="191" y="20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9" name="Google Shape;3269;p9"/>
            <p:cNvSpPr/>
            <p:nvPr/>
          </p:nvSpPr>
          <p:spPr>
            <a:xfrm>
              <a:off x="4162625" y="30908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5" y="1"/>
                  </a:moveTo>
                  <a:cubicBezTo>
                    <a:pt x="86" y="1"/>
                    <a:pt x="56" y="14"/>
                    <a:pt x="37" y="44"/>
                  </a:cubicBezTo>
                  <a:cubicBezTo>
                    <a:pt x="21" y="60"/>
                    <a:pt x="0" y="93"/>
                    <a:pt x="0" y="110"/>
                  </a:cubicBezTo>
                  <a:cubicBezTo>
                    <a:pt x="21" y="126"/>
                    <a:pt x="21" y="126"/>
                    <a:pt x="21" y="147"/>
                  </a:cubicBezTo>
                  <a:cubicBezTo>
                    <a:pt x="21" y="163"/>
                    <a:pt x="37" y="180"/>
                    <a:pt x="54" y="180"/>
                  </a:cubicBezTo>
                  <a:cubicBezTo>
                    <a:pt x="69" y="195"/>
                    <a:pt x="91" y="203"/>
                    <a:pt x="114" y="203"/>
                  </a:cubicBezTo>
                  <a:cubicBezTo>
                    <a:pt x="142" y="203"/>
                    <a:pt x="172" y="191"/>
                    <a:pt x="190" y="163"/>
                  </a:cubicBezTo>
                  <a:cubicBezTo>
                    <a:pt x="206" y="147"/>
                    <a:pt x="227" y="126"/>
                    <a:pt x="227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9" y="9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0" name="Google Shape;3270;p9"/>
            <p:cNvSpPr/>
            <p:nvPr/>
          </p:nvSpPr>
          <p:spPr>
            <a:xfrm>
              <a:off x="4162625" y="31052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1"/>
                  </a:moveTo>
                  <a:cubicBezTo>
                    <a:pt x="70" y="1"/>
                    <a:pt x="21" y="17"/>
                    <a:pt x="0" y="67"/>
                  </a:cubicBezTo>
                  <a:lnTo>
                    <a:pt x="0" y="87"/>
                  </a:lnTo>
                  <a:lnTo>
                    <a:pt x="0" y="137"/>
                  </a:lnTo>
                  <a:cubicBezTo>
                    <a:pt x="21" y="170"/>
                    <a:pt x="37" y="190"/>
                    <a:pt x="54" y="207"/>
                  </a:cubicBezTo>
                  <a:lnTo>
                    <a:pt x="87" y="207"/>
                  </a:lnTo>
                  <a:cubicBezTo>
                    <a:pt x="94" y="209"/>
                    <a:pt x="100" y="210"/>
                    <a:pt x="107" y="210"/>
                  </a:cubicBezTo>
                  <a:cubicBezTo>
                    <a:pt x="152" y="210"/>
                    <a:pt x="192" y="16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40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1" name="Google Shape;3271;p9"/>
            <p:cNvSpPr/>
            <p:nvPr/>
          </p:nvSpPr>
          <p:spPr>
            <a:xfrm>
              <a:off x="4162625" y="3009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40" y="1"/>
                  </a:moveTo>
                  <a:cubicBezTo>
                    <a:pt x="70" y="1"/>
                    <a:pt x="21" y="34"/>
                    <a:pt x="21" y="88"/>
                  </a:cubicBezTo>
                  <a:cubicBezTo>
                    <a:pt x="0" y="104"/>
                    <a:pt x="21" y="121"/>
                    <a:pt x="21" y="137"/>
                  </a:cubicBezTo>
                  <a:cubicBezTo>
                    <a:pt x="21" y="154"/>
                    <a:pt x="21" y="154"/>
                    <a:pt x="37" y="170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0"/>
                    <a:pt x="227" y="121"/>
                  </a:cubicBezTo>
                  <a:cubicBezTo>
                    <a:pt x="227" y="88"/>
                    <a:pt x="227" y="67"/>
                    <a:pt x="206" y="34"/>
                  </a:cubicBezTo>
                  <a:cubicBezTo>
                    <a:pt x="190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2" name="Google Shape;3272;p9"/>
            <p:cNvSpPr/>
            <p:nvPr/>
          </p:nvSpPr>
          <p:spPr>
            <a:xfrm>
              <a:off x="4159225" y="30420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0"/>
                  </a:moveTo>
                  <a:cubicBezTo>
                    <a:pt x="70" y="0"/>
                    <a:pt x="17" y="37"/>
                    <a:pt x="17" y="87"/>
                  </a:cubicBezTo>
                  <a:cubicBezTo>
                    <a:pt x="0" y="103"/>
                    <a:pt x="17" y="140"/>
                    <a:pt x="17" y="157"/>
                  </a:cubicBezTo>
                  <a:lnTo>
                    <a:pt x="33" y="173"/>
                  </a:lnTo>
                  <a:cubicBezTo>
                    <a:pt x="54" y="190"/>
                    <a:pt x="70" y="206"/>
                    <a:pt x="103" y="206"/>
                  </a:cubicBezTo>
                  <a:cubicBezTo>
                    <a:pt x="112" y="209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37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3" name="Google Shape;3273;p9"/>
            <p:cNvSpPr/>
            <p:nvPr/>
          </p:nvSpPr>
          <p:spPr>
            <a:xfrm>
              <a:off x="4165700" y="3063875"/>
              <a:ext cx="6025" cy="5075"/>
            </a:xfrm>
            <a:custGeom>
              <a:avLst/>
              <a:gdLst/>
              <a:ahLst/>
              <a:cxnLst/>
              <a:rect l="l" t="t" r="r" b="b"/>
              <a:pathLst>
                <a:path w="241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93"/>
                    <a:pt x="17" y="143"/>
                  </a:cubicBezTo>
                  <a:cubicBezTo>
                    <a:pt x="30" y="183"/>
                    <a:pt x="73" y="202"/>
                    <a:pt x="114" y="202"/>
                  </a:cubicBezTo>
                  <a:cubicBezTo>
                    <a:pt x="128" y="202"/>
                    <a:pt x="141" y="200"/>
                    <a:pt x="154" y="196"/>
                  </a:cubicBezTo>
                  <a:cubicBezTo>
                    <a:pt x="207" y="176"/>
                    <a:pt x="240" y="110"/>
                    <a:pt x="207" y="56"/>
                  </a:cubicBezTo>
                  <a:cubicBezTo>
                    <a:pt x="192" y="19"/>
                    <a:pt x="160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4" name="Google Shape;3274;p9"/>
            <p:cNvSpPr/>
            <p:nvPr/>
          </p:nvSpPr>
          <p:spPr>
            <a:xfrm>
              <a:off x="4169950" y="3052075"/>
              <a:ext cx="5575" cy="5225"/>
            </a:xfrm>
            <a:custGeom>
              <a:avLst/>
              <a:gdLst/>
              <a:ahLst/>
              <a:cxnLst/>
              <a:rect l="l" t="t" r="r" b="b"/>
              <a:pathLst>
                <a:path w="223" h="209" extrusionOk="0">
                  <a:moveTo>
                    <a:pt x="97" y="0"/>
                  </a:moveTo>
                  <a:cubicBezTo>
                    <a:pt x="87" y="0"/>
                    <a:pt x="78" y="4"/>
                    <a:pt x="70" y="13"/>
                  </a:cubicBezTo>
                  <a:cubicBezTo>
                    <a:pt x="37" y="13"/>
                    <a:pt x="16" y="29"/>
                    <a:pt x="16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2" y="190"/>
                    <a:pt x="55" y="208"/>
                    <a:pt x="98" y="208"/>
                  </a:cubicBezTo>
                  <a:cubicBezTo>
                    <a:pt x="112" y="208"/>
                    <a:pt x="127" y="206"/>
                    <a:pt x="140" y="202"/>
                  </a:cubicBezTo>
                  <a:cubicBezTo>
                    <a:pt x="190" y="186"/>
                    <a:pt x="223" y="116"/>
                    <a:pt x="206" y="66"/>
                  </a:cubicBezTo>
                  <a:cubicBezTo>
                    <a:pt x="190" y="50"/>
                    <a:pt x="157" y="13"/>
                    <a:pt x="140" y="13"/>
                  </a:cubicBezTo>
                  <a:cubicBezTo>
                    <a:pt x="122" y="4"/>
                    <a:pt x="108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5" name="Google Shape;3275;p9"/>
            <p:cNvSpPr/>
            <p:nvPr/>
          </p:nvSpPr>
          <p:spPr>
            <a:xfrm>
              <a:off x="4164775" y="3078000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6" y="0"/>
                  </a:moveTo>
                  <a:cubicBezTo>
                    <a:pt x="114" y="0"/>
                    <a:pt x="101" y="2"/>
                    <a:pt x="87" y="6"/>
                  </a:cubicBezTo>
                  <a:cubicBezTo>
                    <a:pt x="38" y="23"/>
                    <a:pt x="1" y="93"/>
                    <a:pt x="17" y="146"/>
                  </a:cubicBezTo>
                  <a:cubicBezTo>
                    <a:pt x="33" y="184"/>
                    <a:pt x="74" y="202"/>
                    <a:pt x="116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3" y="60"/>
                  </a:cubicBezTo>
                  <a:cubicBezTo>
                    <a:pt x="199" y="20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6" name="Google Shape;3276;p9"/>
            <p:cNvSpPr/>
            <p:nvPr/>
          </p:nvSpPr>
          <p:spPr>
            <a:xfrm>
              <a:off x="4170350" y="303565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4" y="0"/>
                  </a:moveTo>
                  <a:cubicBezTo>
                    <a:pt x="93" y="0"/>
                    <a:pt x="58" y="14"/>
                    <a:pt x="38" y="35"/>
                  </a:cubicBezTo>
                  <a:cubicBezTo>
                    <a:pt x="21" y="51"/>
                    <a:pt x="0" y="88"/>
                    <a:pt x="21" y="105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66" y="204"/>
                    <a:pt x="84" y="209"/>
                    <a:pt x="103" y="209"/>
                  </a:cubicBezTo>
                  <a:cubicBezTo>
                    <a:pt x="134" y="209"/>
                    <a:pt x="170" y="194"/>
                    <a:pt x="190" y="171"/>
                  </a:cubicBezTo>
                  <a:cubicBezTo>
                    <a:pt x="227" y="121"/>
                    <a:pt x="227" y="51"/>
                    <a:pt x="174" y="18"/>
                  </a:cubicBezTo>
                  <a:cubicBezTo>
                    <a:pt x="161" y="6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7" name="Google Shape;3277;p9"/>
            <p:cNvSpPr/>
            <p:nvPr/>
          </p:nvSpPr>
          <p:spPr>
            <a:xfrm>
              <a:off x="4184975" y="2952725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10" y="1"/>
                  </a:moveTo>
                  <a:cubicBezTo>
                    <a:pt x="75" y="1"/>
                    <a:pt x="41" y="16"/>
                    <a:pt x="17" y="37"/>
                  </a:cubicBezTo>
                  <a:cubicBezTo>
                    <a:pt x="1" y="53"/>
                    <a:pt x="1" y="86"/>
                    <a:pt x="1" y="123"/>
                  </a:cubicBezTo>
                  <a:lnTo>
                    <a:pt x="1" y="140"/>
                  </a:lnTo>
                  <a:cubicBezTo>
                    <a:pt x="1" y="156"/>
                    <a:pt x="17" y="173"/>
                    <a:pt x="34" y="189"/>
                  </a:cubicBezTo>
                  <a:cubicBezTo>
                    <a:pt x="55" y="210"/>
                    <a:pt x="88" y="210"/>
                    <a:pt x="104" y="210"/>
                  </a:cubicBezTo>
                  <a:cubicBezTo>
                    <a:pt x="137" y="210"/>
                    <a:pt x="174" y="189"/>
                    <a:pt x="191" y="173"/>
                  </a:cubicBezTo>
                  <a:cubicBezTo>
                    <a:pt x="207" y="156"/>
                    <a:pt x="207" y="123"/>
                    <a:pt x="207" y="86"/>
                  </a:cubicBezTo>
                  <a:cubicBezTo>
                    <a:pt x="207" y="70"/>
                    <a:pt x="191" y="37"/>
                    <a:pt x="174" y="20"/>
                  </a:cubicBezTo>
                  <a:cubicBezTo>
                    <a:pt x="154" y="6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8" name="Google Shape;3278;p9"/>
            <p:cNvSpPr/>
            <p:nvPr/>
          </p:nvSpPr>
          <p:spPr>
            <a:xfrm>
              <a:off x="4086650" y="3027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71" y="1"/>
                    <a:pt x="17" y="34"/>
                    <a:pt x="17" y="83"/>
                  </a:cubicBezTo>
                  <a:cubicBezTo>
                    <a:pt x="1" y="104"/>
                    <a:pt x="17" y="121"/>
                    <a:pt x="17" y="137"/>
                  </a:cubicBezTo>
                  <a:cubicBezTo>
                    <a:pt x="17" y="154"/>
                    <a:pt x="17" y="154"/>
                    <a:pt x="34" y="170"/>
                  </a:cubicBezTo>
                  <a:cubicBezTo>
                    <a:pt x="50" y="187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87"/>
                  </a:cubicBezTo>
                  <a:cubicBezTo>
                    <a:pt x="207" y="170"/>
                    <a:pt x="207" y="154"/>
                    <a:pt x="223" y="121"/>
                  </a:cubicBezTo>
                  <a:cubicBezTo>
                    <a:pt x="223" y="67"/>
                    <a:pt x="19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9" name="Google Shape;3279;p9"/>
            <p:cNvSpPr/>
            <p:nvPr/>
          </p:nvSpPr>
          <p:spPr>
            <a:xfrm>
              <a:off x="4082325" y="29819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17" y="50"/>
                    <a:pt x="1" y="87"/>
                    <a:pt x="1" y="104"/>
                  </a:cubicBezTo>
                  <a:cubicBezTo>
                    <a:pt x="17" y="120"/>
                    <a:pt x="17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88"/>
                    <a:pt x="90" y="196"/>
                    <a:pt x="113" y="196"/>
                  </a:cubicBezTo>
                  <a:cubicBezTo>
                    <a:pt x="142" y="196"/>
                    <a:pt x="172" y="183"/>
                    <a:pt x="190" y="153"/>
                  </a:cubicBezTo>
                  <a:cubicBezTo>
                    <a:pt x="223" y="120"/>
                    <a:pt x="223" y="50"/>
                    <a:pt x="174" y="17"/>
                  </a:cubicBezTo>
                  <a:cubicBezTo>
                    <a:pt x="157" y="1"/>
                    <a:pt x="14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0" name="Google Shape;3280;p9"/>
            <p:cNvSpPr/>
            <p:nvPr/>
          </p:nvSpPr>
          <p:spPr>
            <a:xfrm>
              <a:off x="4082750" y="3040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70" y="0"/>
                    <a:pt x="21" y="33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8" y="210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1" name="Google Shape;3281;p9"/>
            <p:cNvSpPr/>
            <p:nvPr/>
          </p:nvSpPr>
          <p:spPr>
            <a:xfrm>
              <a:off x="4088825" y="3014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3" y="0"/>
                  </a:moveTo>
                  <a:cubicBezTo>
                    <a:pt x="66" y="0"/>
                    <a:pt x="50" y="21"/>
                    <a:pt x="33" y="37"/>
                  </a:cubicBezTo>
                  <a:cubicBezTo>
                    <a:pt x="17" y="54"/>
                    <a:pt x="0" y="87"/>
                    <a:pt x="17" y="124"/>
                  </a:cubicBezTo>
                  <a:lnTo>
                    <a:pt x="17" y="140"/>
                  </a:lnTo>
                  <a:cubicBezTo>
                    <a:pt x="17" y="157"/>
                    <a:pt x="33" y="173"/>
                    <a:pt x="50" y="190"/>
                  </a:cubicBezTo>
                  <a:cubicBezTo>
                    <a:pt x="70" y="204"/>
                    <a:pt x="90" y="209"/>
                    <a:pt x="108" y="209"/>
                  </a:cubicBezTo>
                  <a:cubicBezTo>
                    <a:pt x="139" y="209"/>
                    <a:pt x="167" y="194"/>
                    <a:pt x="190" y="173"/>
                  </a:cubicBezTo>
                  <a:cubicBezTo>
                    <a:pt x="223" y="140"/>
                    <a:pt x="223" y="124"/>
                    <a:pt x="223" y="87"/>
                  </a:cubicBezTo>
                  <a:cubicBezTo>
                    <a:pt x="223" y="70"/>
                    <a:pt x="206" y="37"/>
                    <a:pt x="190" y="21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2" name="Google Shape;3282;p9"/>
            <p:cNvSpPr/>
            <p:nvPr/>
          </p:nvSpPr>
          <p:spPr>
            <a:xfrm>
              <a:off x="4086650" y="29377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cubicBezTo>
                    <a:pt x="17" y="153"/>
                    <a:pt x="17" y="153"/>
                    <a:pt x="34" y="170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0" y="209"/>
                    <a:pt x="116" y="210"/>
                    <a:pt x="123" y="210"/>
                  </a:cubicBezTo>
                  <a:cubicBezTo>
                    <a:pt x="166" y="210"/>
                    <a:pt x="209" y="164"/>
                    <a:pt x="223" y="121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3" name="Google Shape;3283;p9"/>
            <p:cNvSpPr/>
            <p:nvPr/>
          </p:nvSpPr>
          <p:spPr>
            <a:xfrm>
              <a:off x="4077175" y="29935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41" y="0"/>
                  </a:moveTo>
                  <a:cubicBezTo>
                    <a:pt x="103" y="0"/>
                    <a:pt x="70" y="21"/>
                    <a:pt x="54" y="21"/>
                  </a:cubicBezTo>
                  <a:cubicBezTo>
                    <a:pt x="38" y="38"/>
                    <a:pt x="17" y="71"/>
                    <a:pt x="17" y="87"/>
                  </a:cubicBezTo>
                  <a:cubicBezTo>
                    <a:pt x="0" y="103"/>
                    <a:pt x="17" y="141"/>
                    <a:pt x="17" y="141"/>
                  </a:cubicBezTo>
                  <a:cubicBezTo>
                    <a:pt x="17" y="157"/>
                    <a:pt x="17" y="157"/>
                    <a:pt x="38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4" y="210"/>
                    <a:pt x="123" y="212"/>
                    <a:pt x="133" y="212"/>
                  </a:cubicBezTo>
                  <a:cubicBezTo>
                    <a:pt x="174" y="212"/>
                    <a:pt x="210" y="178"/>
                    <a:pt x="223" y="124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190" y="21"/>
                    <a:pt x="157" y="21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4" name="Google Shape;3284;p9"/>
            <p:cNvSpPr/>
            <p:nvPr/>
          </p:nvSpPr>
          <p:spPr>
            <a:xfrm>
              <a:off x="4082325" y="296600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74"/>
                    <a:pt x="71" y="194"/>
                    <a:pt x="87" y="194"/>
                  </a:cubicBezTo>
                  <a:cubicBezTo>
                    <a:pt x="97" y="199"/>
                    <a:pt x="106" y="201"/>
                    <a:pt x="116" y="201"/>
                  </a:cubicBezTo>
                  <a:cubicBezTo>
                    <a:pt x="140" y="201"/>
                    <a:pt x="162" y="188"/>
                    <a:pt x="174" y="174"/>
                  </a:cubicBezTo>
                  <a:cubicBezTo>
                    <a:pt x="190" y="157"/>
                    <a:pt x="207" y="141"/>
                    <a:pt x="207" y="108"/>
                  </a:cubicBezTo>
                  <a:cubicBezTo>
                    <a:pt x="223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5" name="Google Shape;3285;p9"/>
            <p:cNvSpPr/>
            <p:nvPr/>
          </p:nvSpPr>
          <p:spPr>
            <a:xfrm>
              <a:off x="4084500" y="29517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3" y="1"/>
                  </a:moveTo>
                  <a:cubicBezTo>
                    <a:pt x="84" y="1"/>
                    <a:pt x="54" y="14"/>
                    <a:pt x="33" y="44"/>
                  </a:cubicBezTo>
                  <a:cubicBezTo>
                    <a:pt x="17" y="60"/>
                    <a:pt x="0" y="93"/>
                    <a:pt x="0" y="110"/>
                  </a:cubicBezTo>
                  <a:cubicBezTo>
                    <a:pt x="0" y="126"/>
                    <a:pt x="17" y="126"/>
                    <a:pt x="17" y="147"/>
                  </a:cubicBezTo>
                  <a:cubicBezTo>
                    <a:pt x="17" y="163"/>
                    <a:pt x="33" y="180"/>
                    <a:pt x="54" y="180"/>
                  </a:cubicBezTo>
                  <a:cubicBezTo>
                    <a:pt x="70" y="196"/>
                    <a:pt x="87" y="213"/>
                    <a:pt x="120" y="213"/>
                  </a:cubicBezTo>
                  <a:cubicBezTo>
                    <a:pt x="157" y="196"/>
                    <a:pt x="173" y="196"/>
                    <a:pt x="190" y="163"/>
                  </a:cubicBezTo>
                  <a:cubicBezTo>
                    <a:pt x="206" y="147"/>
                    <a:pt x="223" y="126"/>
                    <a:pt x="206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7" y="9"/>
                    <a:pt x="135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6" name="Google Shape;3286;p9"/>
            <p:cNvSpPr/>
            <p:nvPr/>
          </p:nvSpPr>
          <p:spPr>
            <a:xfrm>
              <a:off x="4074175" y="29428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cubicBezTo>
                    <a:pt x="17" y="173"/>
                    <a:pt x="54" y="210"/>
                    <a:pt x="87" y="210"/>
                  </a:cubicBezTo>
                  <a:cubicBezTo>
                    <a:pt x="158" y="210"/>
                    <a:pt x="207" y="173"/>
                    <a:pt x="207" y="124"/>
                  </a:cubicBezTo>
                  <a:cubicBezTo>
                    <a:pt x="223" y="91"/>
                    <a:pt x="207" y="70"/>
                    <a:pt x="190" y="37"/>
                  </a:cubicBezTo>
                  <a:cubicBezTo>
                    <a:pt x="174" y="21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7" name="Google Shape;3287;p9"/>
            <p:cNvSpPr/>
            <p:nvPr/>
          </p:nvSpPr>
          <p:spPr>
            <a:xfrm>
              <a:off x="4080150" y="305397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7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38" y="23"/>
                    <a:pt x="1" y="93"/>
                    <a:pt x="22" y="143"/>
                  </a:cubicBezTo>
                  <a:cubicBezTo>
                    <a:pt x="34" y="183"/>
                    <a:pt x="75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80"/>
                    <a:pt x="244" y="110"/>
                    <a:pt x="228" y="56"/>
                  </a:cubicBezTo>
                  <a:cubicBezTo>
                    <a:pt x="200" y="19"/>
                    <a:pt x="165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8" name="Google Shape;3288;p9"/>
            <p:cNvSpPr/>
            <p:nvPr/>
          </p:nvSpPr>
          <p:spPr>
            <a:xfrm>
              <a:off x="4069450" y="30617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3"/>
                    <a:pt x="0" y="77"/>
                    <a:pt x="17" y="143"/>
                  </a:cubicBezTo>
                  <a:cubicBezTo>
                    <a:pt x="45" y="183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23" y="180"/>
                    <a:pt x="243" y="110"/>
                    <a:pt x="223" y="56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9" name="Google Shape;3289;p9"/>
            <p:cNvSpPr/>
            <p:nvPr/>
          </p:nvSpPr>
          <p:spPr>
            <a:xfrm>
              <a:off x="4069025" y="30472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37" y="0"/>
                  </a:moveTo>
                  <a:cubicBezTo>
                    <a:pt x="71" y="0"/>
                    <a:pt x="17" y="38"/>
                    <a:pt x="17" y="87"/>
                  </a:cubicBezTo>
                  <a:cubicBezTo>
                    <a:pt x="1" y="104"/>
                    <a:pt x="17" y="120"/>
                    <a:pt x="17" y="141"/>
                  </a:cubicBezTo>
                  <a:cubicBezTo>
                    <a:pt x="17" y="157"/>
                    <a:pt x="17" y="157"/>
                    <a:pt x="34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1" y="209"/>
                    <a:pt x="118" y="210"/>
                    <a:pt x="125" y="210"/>
                  </a:cubicBezTo>
                  <a:cubicBezTo>
                    <a:pt x="170" y="210"/>
                    <a:pt x="209" y="166"/>
                    <a:pt x="223" y="120"/>
                  </a:cubicBezTo>
                  <a:cubicBezTo>
                    <a:pt x="223" y="87"/>
                    <a:pt x="223" y="71"/>
                    <a:pt x="207" y="54"/>
                  </a:cubicBezTo>
                  <a:cubicBezTo>
                    <a:pt x="190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0" name="Google Shape;3290;p9"/>
            <p:cNvSpPr/>
            <p:nvPr/>
          </p:nvSpPr>
          <p:spPr>
            <a:xfrm>
              <a:off x="4069850" y="312620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0"/>
                  </a:moveTo>
                  <a:cubicBezTo>
                    <a:pt x="58" y="0"/>
                    <a:pt x="19" y="44"/>
                    <a:pt x="1" y="90"/>
                  </a:cubicBezTo>
                  <a:cubicBezTo>
                    <a:pt x="1" y="107"/>
                    <a:pt x="1" y="123"/>
                    <a:pt x="21" y="140"/>
                  </a:cubicBezTo>
                  <a:lnTo>
                    <a:pt x="21" y="156"/>
                  </a:lnTo>
                  <a:cubicBezTo>
                    <a:pt x="38" y="193"/>
                    <a:pt x="71" y="210"/>
                    <a:pt x="87" y="210"/>
                  </a:cubicBezTo>
                  <a:cubicBezTo>
                    <a:pt x="157" y="210"/>
                    <a:pt x="207" y="177"/>
                    <a:pt x="207" y="123"/>
                  </a:cubicBezTo>
                  <a:cubicBezTo>
                    <a:pt x="227" y="90"/>
                    <a:pt x="207" y="74"/>
                    <a:pt x="190" y="37"/>
                  </a:cubicBezTo>
                  <a:cubicBezTo>
                    <a:pt x="174" y="20"/>
                    <a:pt x="157" y="4"/>
                    <a:pt x="124" y="4"/>
                  </a:cubicBezTo>
                  <a:cubicBezTo>
                    <a:pt x="117" y="2"/>
                    <a:pt x="11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1" name="Google Shape;3291;p9"/>
            <p:cNvSpPr/>
            <p:nvPr/>
          </p:nvSpPr>
          <p:spPr>
            <a:xfrm>
              <a:off x="4070375" y="30334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2" y="1"/>
                  </a:moveTo>
                  <a:cubicBezTo>
                    <a:pt x="102" y="1"/>
                    <a:pt x="92" y="2"/>
                    <a:pt x="83" y="5"/>
                  </a:cubicBezTo>
                  <a:cubicBezTo>
                    <a:pt x="33" y="22"/>
                    <a:pt x="0" y="92"/>
                    <a:pt x="17" y="141"/>
                  </a:cubicBezTo>
                  <a:cubicBezTo>
                    <a:pt x="41" y="180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5"/>
                  </a:cubicBezTo>
                  <a:cubicBezTo>
                    <a:pt x="206" y="178"/>
                    <a:pt x="239" y="125"/>
                    <a:pt x="223" y="75"/>
                  </a:cubicBezTo>
                  <a:cubicBezTo>
                    <a:pt x="209" y="31"/>
                    <a:pt x="159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2" name="Google Shape;3292;p9"/>
            <p:cNvSpPr/>
            <p:nvPr/>
          </p:nvSpPr>
          <p:spPr>
            <a:xfrm>
              <a:off x="4073775" y="3098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17" y="147"/>
                  </a:cubicBezTo>
                  <a:cubicBezTo>
                    <a:pt x="17" y="164"/>
                    <a:pt x="33" y="164"/>
                    <a:pt x="33" y="180"/>
                  </a:cubicBezTo>
                  <a:cubicBezTo>
                    <a:pt x="60" y="192"/>
                    <a:pt x="75" y="203"/>
                    <a:pt x="94" y="203"/>
                  </a:cubicBezTo>
                  <a:cubicBezTo>
                    <a:pt x="102" y="203"/>
                    <a:pt x="110" y="201"/>
                    <a:pt x="120" y="197"/>
                  </a:cubicBezTo>
                  <a:cubicBezTo>
                    <a:pt x="153" y="197"/>
                    <a:pt x="174" y="180"/>
                    <a:pt x="190" y="164"/>
                  </a:cubicBezTo>
                  <a:cubicBezTo>
                    <a:pt x="206" y="147"/>
                    <a:pt x="223" y="110"/>
                    <a:pt x="206" y="93"/>
                  </a:cubicBezTo>
                  <a:cubicBezTo>
                    <a:pt x="206" y="60"/>
                    <a:pt x="190" y="44"/>
                    <a:pt x="174" y="23"/>
                  </a:cubicBezTo>
                  <a:cubicBezTo>
                    <a:pt x="150" y="9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3" name="Google Shape;3293;p9"/>
            <p:cNvSpPr/>
            <p:nvPr/>
          </p:nvSpPr>
          <p:spPr>
            <a:xfrm>
              <a:off x="4075525" y="30849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8" y="0"/>
                  </a:moveTo>
                  <a:cubicBezTo>
                    <a:pt x="94" y="0"/>
                    <a:pt x="80" y="2"/>
                    <a:pt x="66" y="7"/>
                  </a:cubicBezTo>
                  <a:cubicBezTo>
                    <a:pt x="17" y="23"/>
                    <a:pt x="0" y="77"/>
                    <a:pt x="17" y="143"/>
                  </a:cubicBezTo>
                  <a:cubicBezTo>
                    <a:pt x="17" y="143"/>
                    <a:pt x="33" y="159"/>
                    <a:pt x="33" y="180"/>
                  </a:cubicBezTo>
                  <a:cubicBezTo>
                    <a:pt x="57" y="191"/>
                    <a:pt x="82" y="203"/>
                    <a:pt x="112" y="203"/>
                  </a:cubicBezTo>
                  <a:cubicBezTo>
                    <a:pt x="125" y="203"/>
                    <a:pt x="138" y="201"/>
                    <a:pt x="153" y="196"/>
                  </a:cubicBezTo>
                  <a:cubicBezTo>
                    <a:pt x="186" y="180"/>
                    <a:pt x="207" y="143"/>
                    <a:pt x="223" y="110"/>
                  </a:cubicBezTo>
                  <a:cubicBezTo>
                    <a:pt x="223" y="93"/>
                    <a:pt x="223" y="77"/>
                    <a:pt x="207" y="56"/>
                  </a:cubicBezTo>
                  <a:cubicBezTo>
                    <a:pt x="191" y="19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4" name="Google Shape;3294;p9"/>
            <p:cNvSpPr/>
            <p:nvPr/>
          </p:nvSpPr>
          <p:spPr>
            <a:xfrm>
              <a:off x="4079325" y="3072875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95" y="1"/>
                  </a:moveTo>
                  <a:cubicBezTo>
                    <a:pt x="54" y="1"/>
                    <a:pt x="15" y="34"/>
                    <a:pt x="1" y="92"/>
                  </a:cubicBezTo>
                  <a:lnTo>
                    <a:pt x="1" y="145"/>
                  </a:lnTo>
                  <a:cubicBezTo>
                    <a:pt x="17" y="145"/>
                    <a:pt x="17" y="162"/>
                    <a:pt x="17" y="162"/>
                  </a:cubicBezTo>
                  <a:cubicBezTo>
                    <a:pt x="34" y="178"/>
                    <a:pt x="71" y="195"/>
                    <a:pt x="88" y="195"/>
                  </a:cubicBezTo>
                  <a:cubicBezTo>
                    <a:pt x="96" y="198"/>
                    <a:pt x="105" y="199"/>
                    <a:pt x="114" y="199"/>
                  </a:cubicBezTo>
                  <a:cubicBezTo>
                    <a:pt x="159" y="199"/>
                    <a:pt x="207" y="166"/>
                    <a:pt x="207" y="108"/>
                  </a:cubicBezTo>
                  <a:cubicBezTo>
                    <a:pt x="207" y="92"/>
                    <a:pt x="207" y="59"/>
                    <a:pt x="191" y="42"/>
                  </a:cubicBezTo>
                  <a:cubicBezTo>
                    <a:pt x="174" y="22"/>
                    <a:pt x="158" y="5"/>
                    <a:pt x="121" y="5"/>
                  </a:cubicBezTo>
                  <a:cubicBezTo>
                    <a:pt x="112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5" name="Google Shape;3295;p9"/>
            <p:cNvSpPr/>
            <p:nvPr/>
          </p:nvSpPr>
          <p:spPr>
            <a:xfrm>
              <a:off x="4071600" y="31102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1" y="1"/>
                  </a:moveTo>
                  <a:cubicBezTo>
                    <a:pt x="68" y="1"/>
                    <a:pt x="43" y="13"/>
                    <a:pt x="17" y="24"/>
                  </a:cubicBezTo>
                  <a:cubicBezTo>
                    <a:pt x="17" y="41"/>
                    <a:pt x="1" y="57"/>
                    <a:pt x="1" y="94"/>
                  </a:cubicBezTo>
                  <a:lnTo>
                    <a:pt x="1" y="144"/>
                  </a:lnTo>
                  <a:cubicBezTo>
                    <a:pt x="17" y="177"/>
                    <a:pt x="54" y="197"/>
                    <a:pt x="87" y="214"/>
                  </a:cubicBezTo>
                  <a:cubicBezTo>
                    <a:pt x="157" y="214"/>
                    <a:pt x="190" y="177"/>
                    <a:pt x="207" y="127"/>
                  </a:cubicBezTo>
                  <a:cubicBezTo>
                    <a:pt x="207" y="94"/>
                    <a:pt x="207" y="57"/>
                    <a:pt x="190" y="41"/>
                  </a:cubicBezTo>
                  <a:cubicBezTo>
                    <a:pt x="174" y="24"/>
                    <a:pt x="137" y="8"/>
                    <a:pt x="120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6" name="Google Shape;3296;p9"/>
            <p:cNvSpPr/>
            <p:nvPr/>
          </p:nvSpPr>
          <p:spPr>
            <a:xfrm>
              <a:off x="4052325" y="3004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34" y="174"/>
                    <a:pt x="67" y="194"/>
                    <a:pt x="104" y="211"/>
                  </a:cubicBezTo>
                  <a:cubicBezTo>
                    <a:pt x="153" y="211"/>
                    <a:pt x="207" y="174"/>
                    <a:pt x="207" y="124"/>
                  </a:cubicBezTo>
                  <a:cubicBezTo>
                    <a:pt x="223" y="91"/>
                    <a:pt x="207" y="54"/>
                    <a:pt x="186" y="38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7" name="Google Shape;3297;p9"/>
            <p:cNvSpPr/>
            <p:nvPr/>
          </p:nvSpPr>
          <p:spPr>
            <a:xfrm>
              <a:off x="4038100" y="3009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7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0"/>
                  </a:lnTo>
                  <a:cubicBezTo>
                    <a:pt x="34" y="191"/>
                    <a:pt x="71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9" y="210"/>
                    <a:pt x="207" y="164"/>
                    <a:pt x="207" y="121"/>
                  </a:cubicBezTo>
                  <a:cubicBezTo>
                    <a:pt x="223" y="88"/>
                    <a:pt x="207" y="67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8" name="Google Shape;3298;p9"/>
            <p:cNvSpPr/>
            <p:nvPr/>
          </p:nvSpPr>
          <p:spPr>
            <a:xfrm>
              <a:off x="4030800" y="29719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38"/>
                    <a:pt x="0" y="91"/>
                    <a:pt x="17" y="141"/>
                  </a:cubicBezTo>
                  <a:cubicBezTo>
                    <a:pt x="47" y="185"/>
                    <a:pt x="86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06" y="178"/>
                    <a:pt x="243" y="124"/>
                    <a:pt x="223" y="75"/>
                  </a:cubicBezTo>
                  <a:cubicBezTo>
                    <a:pt x="209" y="31"/>
                    <a:pt x="16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9" name="Google Shape;3299;p9"/>
            <p:cNvSpPr/>
            <p:nvPr/>
          </p:nvSpPr>
          <p:spPr>
            <a:xfrm>
              <a:off x="4034300" y="30232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83" y="1"/>
                  </a:moveTo>
                  <a:cubicBezTo>
                    <a:pt x="33" y="17"/>
                    <a:pt x="0" y="87"/>
                    <a:pt x="17" y="137"/>
                  </a:cubicBezTo>
                  <a:cubicBezTo>
                    <a:pt x="41" y="176"/>
                    <a:pt x="75" y="204"/>
                    <a:pt x="111" y="204"/>
                  </a:cubicBezTo>
                  <a:cubicBezTo>
                    <a:pt x="125" y="204"/>
                    <a:pt x="139" y="200"/>
                    <a:pt x="153" y="190"/>
                  </a:cubicBezTo>
                  <a:cubicBezTo>
                    <a:pt x="169" y="190"/>
                    <a:pt x="186" y="174"/>
                    <a:pt x="206" y="174"/>
                  </a:cubicBezTo>
                  <a:cubicBezTo>
                    <a:pt x="223" y="137"/>
                    <a:pt x="239" y="104"/>
                    <a:pt x="223" y="71"/>
                  </a:cubicBezTo>
                  <a:cubicBezTo>
                    <a:pt x="206" y="17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0" name="Google Shape;3300;p9"/>
            <p:cNvSpPr/>
            <p:nvPr/>
          </p:nvSpPr>
          <p:spPr>
            <a:xfrm>
              <a:off x="4042425" y="2979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90"/>
                    <a:pt x="50" y="206"/>
                    <a:pt x="88" y="206"/>
                  </a:cubicBezTo>
                  <a:cubicBezTo>
                    <a:pt x="94" y="208"/>
                    <a:pt x="100" y="209"/>
                    <a:pt x="107" y="209"/>
                  </a:cubicBezTo>
                  <a:cubicBezTo>
                    <a:pt x="154" y="209"/>
                    <a:pt x="207" y="163"/>
                    <a:pt x="207" y="120"/>
                  </a:cubicBezTo>
                  <a:cubicBezTo>
                    <a:pt x="207" y="103"/>
                    <a:pt x="207" y="66"/>
                    <a:pt x="191" y="50"/>
                  </a:cubicBezTo>
                  <a:cubicBezTo>
                    <a:pt x="170" y="17"/>
                    <a:pt x="154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1" name="Google Shape;3301;p9"/>
            <p:cNvSpPr/>
            <p:nvPr/>
          </p:nvSpPr>
          <p:spPr>
            <a:xfrm>
              <a:off x="4031725" y="29578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13" y="0"/>
                  </a:moveTo>
                  <a:cubicBezTo>
                    <a:pt x="103" y="0"/>
                    <a:pt x="93" y="2"/>
                    <a:pt x="83" y="6"/>
                  </a:cubicBezTo>
                  <a:cubicBezTo>
                    <a:pt x="33" y="23"/>
                    <a:pt x="0" y="88"/>
                    <a:pt x="17" y="142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2"/>
                    <a:pt x="153" y="192"/>
                  </a:cubicBezTo>
                  <a:cubicBezTo>
                    <a:pt x="206" y="175"/>
                    <a:pt x="239" y="126"/>
                    <a:pt x="223" y="72"/>
                  </a:cubicBezTo>
                  <a:cubicBezTo>
                    <a:pt x="193" y="32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2" name="Google Shape;3302;p9"/>
            <p:cNvSpPr/>
            <p:nvPr/>
          </p:nvSpPr>
          <p:spPr>
            <a:xfrm>
              <a:off x="4101300" y="3011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1" y="0"/>
                    <a:pt x="0" y="47"/>
                    <a:pt x="0" y="90"/>
                  </a:cubicBezTo>
                  <a:lnTo>
                    <a:pt x="0" y="144"/>
                  </a:lnTo>
                  <a:cubicBezTo>
                    <a:pt x="17" y="177"/>
                    <a:pt x="50" y="193"/>
                    <a:pt x="83" y="210"/>
                  </a:cubicBezTo>
                  <a:cubicBezTo>
                    <a:pt x="136" y="210"/>
                    <a:pt x="206" y="177"/>
                    <a:pt x="206" y="123"/>
                  </a:cubicBezTo>
                  <a:cubicBezTo>
                    <a:pt x="206" y="90"/>
                    <a:pt x="206" y="74"/>
                    <a:pt x="186" y="41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3" name="Google Shape;3303;p9"/>
            <p:cNvSpPr/>
            <p:nvPr/>
          </p:nvSpPr>
          <p:spPr>
            <a:xfrm>
              <a:off x="4024800" y="3014000"/>
              <a:ext cx="5200" cy="4900"/>
            </a:xfrm>
            <a:custGeom>
              <a:avLst/>
              <a:gdLst/>
              <a:ahLst/>
              <a:cxnLst/>
              <a:rect l="l" t="t" r="r" b="b"/>
              <a:pathLst>
                <a:path w="208" h="196" extrusionOk="0">
                  <a:moveTo>
                    <a:pt x="96" y="1"/>
                  </a:moveTo>
                  <a:cubicBezTo>
                    <a:pt x="65" y="1"/>
                    <a:pt x="35" y="14"/>
                    <a:pt x="17" y="43"/>
                  </a:cubicBezTo>
                  <a:cubicBezTo>
                    <a:pt x="1" y="60"/>
                    <a:pt x="1" y="76"/>
                    <a:pt x="1" y="109"/>
                  </a:cubicBezTo>
                  <a:lnTo>
                    <a:pt x="1" y="130"/>
                  </a:lnTo>
                  <a:cubicBezTo>
                    <a:pt x="1" y="146"/>
                    <a:pt x="17" y="163"/>
                    <a:pt x="34" y="179"/>
                  </a:cubicBezTo>
                  <a:cubicBezTo>
                    <a:pt x="50" y="196"/>
                    <a:pt x="88" y="196"/>
                    <a:pt x="104" y="196"/>
                  </a:cubicBezTo>
                  <a:cubicBezTo>
                    <a:pt x="137" y="196"/>
                    <a:pt x="174" y="179"/>
                    <a:pt x="191" y="163"/>
                  </a:cubicBezTo>
                  <a:cubicBezTo>
                    <a:pt x="207" y="146"/>
                    <a:pt x="207" y="109"/>
                    <a:pt x="207" y="93"/>
                  </a:cubicBezTo>
                  <a:cubicBezTo>
                    <a:pt x="207" y="60"/>
                    <a:pt x="191" y="43"/>
                    <a:pt x="174" y="27"/>
                  </a:cubicBezTo>
                  <a:cubicBezTo>
                    <a:pt x="150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4" name="Google Shape;3304;p9"/>
            <p:cNvSpPr/>
            <p:nvPr/>
          </p:nvSpPr>
          <p:spPr>
            <a:xfrm>
              <a:off x="4028625" y="29995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8" y="0"/>
                    <a:pt x="31" y="27"/>
                    <a:pt x="1" y="54"/>
                  </a:cubicBezTo>
                  <a:lnTo>
                    <a:pt x="1" y="91"/>
                  </a:lnTo>
                  <a:lnTo>
                    <a:pt x="1" y="141"/>
                  </a:lnTo>
                  <a:cubicBezTo>
                    <a:pt x="21" y="157"/>
                    <a:pt x="38" y="174"/>
                    <a:pt x="71" y="194"/>
                  </a:cubicBezTo>
                  <a:cubicBezTo>
                    <a:pt x="71" y="194"/>
                    <a:pt x="87" y="194"/>
                    <a:pt x="87" y="211"/>
                  </a:cubicBezTo>
                  <a:cubicBezTo>
                    <a:pt x="141" y="211"/>
                    <a:pt x="207" y="174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5" name="Google Shape;3305;p9"/>
            <p:cNvSpPr/>
            <p:nvPr/>
          </p:nvSpPr>
          <p:spPr>
            <a:xfrm>
              <a:off x="4028625" y="298492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8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21" y="72"/>
                    <a:pt x="1" y="89"/>
                    <a:pt x="21" y="122"/>
                  </a:cubicBezTo>
                  <a:lnTo>
                    <a:pt x="21" y="138"/>
                  </a:lnTo>
                  <a:cubicBezTo>
                    <a:pt x="21" y="159"/>
                    <a:pt x="38" y="175"/>
                    <a:pt x="54" y="192"/>
                  </a:cubicBezTo>
                  <a:cubicBezTo>
                    <a:pt x="73" y="204"/>
                    <a:pt x="93" y="210"/>
                    <a:pt x="111" y="210"/>
                  </a:cubicBezTo>
                  <a:cubicBezTo>
                    <a:pt x="142" y="210"/>
                    <a:pt x="170" y="196"/>
                    <a:pt x="190" y="175"/>
                  </a:cubicBezTo>
                  <a:cubicBezTo>
                    <a:pt x="227" y="159"/>
                    <a:pt x="227" y="122"/>
                    <a:pt x="227" y="89"/>
                  </a:cubicBezTo>
                  <a:cubicBezTo>
                    <a:pt x="227" y="72"/>
                    <a:pt x="207" y="35"/>
                    <a:pt x="190" y="19"/>
                  </a:cubicBezTo>
                  <a:cubicBezTo>
                    <a:pt x="171" y="6"/>
                    <a:pt x="14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6" name="Google Shape;3306;p9"/>
            <p:cNvSpPr/>
            <p:nvPr/>
          </p:nvSpPr>
          <p:spPr>
            <a:xfrm>
              <a:off x="4066450" y="29841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53"/>
                  </a:lnTo>
                  <a:cubicBezTo>
                    <a:pt x="34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7" name="Google Shape;3307;p9"/>
            <p:cNvSpPr/>
            <p:nvPr/>
          </p:nvSpPr>
          <p:spPr>
            <a:xfrm>
              <a:off x="4048425" y="29532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4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103"/>
                    <a:pt x="206" y="66"/>
                    <a:pt x="190" y="50"/>
                  </a:cubicBezTo>
                  <a:cubicBezTo>
                    <a:pt x="17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8" name="Google Shape;3308;p9"/>
            <p:cNvSpPr/>
            <p:nvPr/>
          </p:nvSpPr>
          <p:spPr>
            <a:xfrm>
              <a:off x="4072425" y="2957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0"/>
                  </a:moveTo>
                  <a:cubicBezTo>
                    <a:pt x="71" y="0"/>
                    <a:pt x="1" y="33"/>
                    <a:pt x="1" y="82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8" y="186"/>
                    <a:pt x="54" y="206"/>
                    <a:pt x="87" y="206"/>
                  </a:cubicBezTo>
                  <a:cubicBezTo>
                    <a:pt x="124" y="206"/>
                    <a:pt x="141" y="206"/>
                    <a:pt x="174" y="186"/>
                  </a:cubicBezTo>
                  <a:cubicBezTo>
                    <a:pt x="190" y="169"/>
                    <a:pt x="207" y="153"/>
                    <a:pt x="207" y="120"/>
                  </a:cubicBezTo>
                  <a:cubicBezTo>
                    <a:pt x="207" y="82"/>
                    <a:pt x="207" y="66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9" name="Google Shape;3309;p9"/>
            <p:cNvSpPr/>
            <p:nvPr/>
          </p:nvSpPr>
          <p:spPr>
            <a:xfrm>
              <a:off x="4062125" y="2945900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1" y="1"/>
                    <a:pt x="38" y="17"/>
                    <a:pt x="21" y="34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21" y="153"/>
                    <a:pt x="21" y="174"/>
                    <a:pt x="38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07" y="153"/>
                    <a:pt x="207" y="120"/>
                    <a:pt x="207" y="87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57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0" name="Google Shape;3310;p9"/>
            <p:cNvSpPr/>
            <p:nvPr/>
          </p:nvSpPr>
          <p:spPr>
            <a:xfrm>
              <a:off x="4069025" y="297192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8" y="0"/>
                  </a:moveTo>
                  <a:cubicBezTo>
                    <a:pt x="67" y="0"/>
                    <a:pt x="38" y="13"/>
                    <a:pt x="17" y="40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3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1" y="203"/>
                    <a:pt x="104" y="203"/>
                  </a:cubicBezTo>
                  <a:cubicBezTo>
                    <a:pt x="133" y="203"/>
                    <a:pt x="161" y="191"/>
                    <a:pt x="190" y="164"/>
                  </a:cubicBezTo>
                  <a:cubicBezTo>
                    <a:pt x="207" y="143"/>
                    <a:pt x="207" y="126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9"/>
                    <a:pt x="12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1" name="Google Shape;3311;p9"/>
            <p:cNvSpPr/>
            <p:nvPr/>
          </p:nvSpPr>
          <p:spPr>
            <a:xfrm>
              <a:off x="4060050" y="29592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4" y="211"/>
                    <a:pt x="103" y="213"/>
                    <a:pt x="112" y="213"/>
                  </a:cubicBezTo>
                  <a:cubicBezTo>
                    <a:pt x="132" y="213"/>
                    <a:pt x="147" y="202"/>
                    <a:pt x="170" y="190"/>
                  </a:cubicBezTo>
                  <a:cubicBezTo>
                    <a:pt x="187" y="174"/>
                    <a:pt x="207" y="157"/>
                    <a:pt x="207" y="120"/>
                  </a:cubicBezTo>
                  <a:cubicBezTo>
                    <a:pt x="224" y="71"/>
                    <a:pt x="170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2" name="Google Shape;3312;p9"/>
            <p:cNvSpPr/>
            <p:nvPr/>
          </p:nvSpPr>
          <p:spPr>
            <a:xfrm>
              <a:off x="4075925" y="30077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20"/>
                  </a:cubicBezTo>
                  <a:lnTo>
                    <a:pt x="17" y="136"/>
                  </a:lnTo>
                  <a:cubicBezTo>
                    <a:pt x="17" y="153"/>
                    <a:pt x="17" y="153"/>
                    <a:pt x="34" y="174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91" y="174"/>
                    <a:pt x="207" y="153"/>
                    <a:pt x="224" y="120"/>
                  </a:cubicBezTo>
                  <a:cubicBezTo>
                    <a:pt x="224" y="103"/>
                    <a:pt x="207" y="70"/>
                    <a:pt x="207" y="50"/>
                  </a:cubicBezTo>
                  <a:cubicBezTo>
                    <a:pt x="191" y="33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3" name="Google Shape;3313;p9"/>
            <p:cNvSpPr/>
            <p:nvPr/>
          </p:nvSpPr>
          <p:spPr>
            <a:xfrm>
              <a:off x="4053150" y="29856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7"/>
                    <a:pt x="1" y="93"/>
                    <a:pt x="34" y="146"/>
                  </a:cubicBezTo>
                  <a:cubicBezTo>
                    <a:pt x="46" y="183"/>
                    <a:pt x="79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23" y="179"/>
                    <a:pt x="240" y="130"/>
                    <a:pt x="223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4" name="Google Shape;3314;p9"/>
            <p:cNvSpPr/>
            <p:nvPr/>
          </p:nvSpPr>
          <p:spPr>
            <a:xfrm>
              <a:off x="4055725" y="29720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8"/>
                    <a:pt x="17" y="158"/>
                    <a:pt x="34" y="174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67" y="210"/>
                    <a:pt x="209" y="167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4043675" y="2965075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96" y="1"/>
                  </a:moveTo>
                  <a:cubicBezTo>
                    <a:pt x="87" y="1"/>
                    <a:pt x="79" y="2"/>
                    <a:pt x="71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34" y="185"/>
                    <a:pt x="80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207" y="178"/>
                    <a:pt x="223" y="128"/>
                    <a:pt x="207" y="75"/>
                  </a:cubicBezTo>
                  <a:cubicBezTo>
                    <a:pt x="193" y="33"/>
                    <a:pt x="14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029150" y="30807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17" y="103"/>
                  </a:cubicBezTo>
                  <a:lnTo>
                    <a:pt x="17" y="141"/>
                  </a:lnTo>
                  <a:cubicBezTo>
                    <a:pt x="17" y="157"/>
                    <a:pt x="33" y="174"/>
                    <a:pt x="50" y="174"/>
                  </a:cubicBezTo>
                  <a:cubicBezTo>
                    <a:pt x="74" y="188"/>
                    <a:pt x="97" y="197"/>
                    <a:pt x="118" y="197"/>
                  </a:cubicBezTo>
                  <a:cubicBezTo>
                    <a:pt x="144" y="197"/>
                    <a:pt x="167" y="184"/>
                    <a:pt x="186" y="157"/>
                  </a:cubicBezTo>
                  <a:cubicBezTo>
                    <a:pt x="239" y="120"/>
                    <a:pt x="223" y="54"/>
                    <a:pt x="186" y="17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4031200" y="3050500"/>
              <a:ext cx="5700" cy="5400"/>
            </a:xfrm>
            <a:custGeom>
              <a:avLst/>
              <a:gdLst/>
              <a:ahLst/>
              <a:cxnLst/>
              <a:rect l="l" t="t" r="r" b="b"/>
              <a:pathLst>
                <a:path w="228" h="216" extrusionOk="0">
                  <a:moveTo>
                    <a:pt x="113" y="0"/>
                  </a:moveTo>
                  <a:cubicBezTo>
                    <a:pt x="85" y="0"/>
                    <a:pt x="56" y="13"/>
                    <a:pt x="38" y="43"/>
                  </a:cubicBezTo>
                  <a:cubicBezTo>
                    <a:pt x="21" y="59"/>
                    <a:pt x="1" y="92"/>
                    <a:pt x="1" y="113"/>
                  </a:cubicBezTo>
                  <a:cubicBezTo>
                    <a:pt x="21" y="129"/>
                    <a:pt x="21" y="129"/>
                    <a:pt x="21" y="146"/>
                  </a:cubicBezTo>
                  <a:cubicBezTo>
                    <a:pt x="21" y="162"/>
                    <a:pt x="38" y="179"/>
                    <a:pt x="54" y="179"/>
                  </a:cubicBezTo>
                  <a:cubicBezTo>
                    <a:pt x="71" y="195"/>
                    <a:pt x="104" y="216"/>
                    <a:pt x="124" y="216"/>
                  </a:cubicBezTo>
                  <a:cubicBezTo>
                    <a:pt x="157" y="195"/>
                    <a:pt x="174" y="195"/>
                    <a:pt x="190" y="162"/>
                  </a:cubicBezTo>
                  <a:cubicBezTo>
                    <a:pt x="207" y="146"/>
                    <a:pt x="227" y="129"/>
                    <a:pt x="227" y="92"/>
                  </a:cubicBezTo>
                  <a:cubicBezTo>
                    <a:pt x="207" y="59"/>
                    <a:pt x="207" y="43"/>
                    <a:pt x="174" y="26"/>
                  </a:cubicBezTo>
                  <a:cubicBezTo>
                    <a:pt x="159" y="9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4035950" y="31129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0" y="1"/>
                    <a:pt x="37" y="17"/>
                    <a:pt x="17" y="34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7" y="191"/>
                  </a:cubicBezTo>
                  <a:cubicBezTo>
                    <a:pt x="56" y="203"/>
                    <a:pt x="77" y="208"/>
                    <a:pt x="99" y="208"/>
                  </a:cubicBezTo>
                  <a:cubicBezTo>
                    <a:pt x="134" y="208"/>
                    <a:pt x="169" y="193"/>
                    <a:pt x="190" y="170"/>
                  </a:cubicBezTo>
                  <a:cubicBezTo>
                    <a:pt x="206" y="137"/>
                    <a:pt x="206" y="120"/>
                    <a:pt x="206" y="87"/>
                  </a:cubicBezTo>
                  <a:cubicBezTo>
                    <a:pt x="206" y="67"/>
                    <a:pt x="190" y="34"/>
                    <a:pt x="173" y="17"/>
                  </a:cubicBezTo>
                  <a:cubicBezTo>
                    <a:pt x="140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029150" y="3064750"/>
              <a:ext cx="5575" cy="5025"/>
            </a:xfrm>
            <a:custGeom>
              <a:avLst/>
              <a:gdLst/>
              <a:ahLst/>
              <a:cxnLst/>
              <a:rect l="l" t="t" r="r" b="b"/>
              <a:pathLst>
                <a:path w="223" h="201" extrusionOk="0">
                  <a:moveTo>
                    <a:pt x="93" y="0"/>
                  </a:moveTo>
                  <a:cubicBezTo>
                    <a:pt x="50" y="0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lnTo>
                    <a:pt x="17" y="161"/>
                  </a:lnTo>
                  <a:cubicBezTo>
                    <a:pt x="33" y="178"/>
                    <a:pt x="66" y="194"/>
                    <a:pt x="83" y="194"/>
                  </a:cubicBezTo>
                  <a:cubicBezTo>
                    <a:pt x="93" y="199"/>
                    <a:pt x="104" y="201"/>
                    <a:pt x="114" y="201"/>
                  </a:cubicBezTo>
                  <a:cubicBezTo>
                    <a:pt x="138" y="201"/>
                    <a:pt x="158" y="189"/>
                    <a:pt x="169" y="178"/>
                  </a:cubicBezTo>
                  <a:cubicBezTo>
                    <a:pt x="186" y="161"/>
                    <a:pt x="206" y="141"/>
                    <a:pt x="206" y="108"/>
                  </a:cubicBezTo>
                  <a:cubicBezTo>
                    <a:pt x="223" y="91"/>
                    <a:pt x="206" y="58"/>
                    <a:pt x="186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033375" y="30365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0" y="209"/>
                    <a:pt x="117" y="210"/>
                    <a:pt x="124" y="210"/>
                  </a:cubicBezTo>
                  <a:cubicBezTo>
                    <a:pt x="169" y="210"/>
                    <a:pt x="209" y="167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4043250" y="305795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0"/>
                  </a:moveTo>
                  <a:cubicBezTo>
                    <a:pt x="55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5" y="206"/>
                    <a:pt x="88" y="206"/>
                  </a:cubicBezTo>
                  <a:cubicBezTo>
                    <a:pt x="137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21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4041500" y="3072000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04" y="0"/>
                  </a:moveTo>
                  <a:cubicBezTo>
                    <a:pt x="86" y="0"/>
                    <a:pt x="66" y="12"/>
                    <a:pt x="54" y="24"/>
                  </a:cubicBezTo>
                  <a:cubicBezTo>
                    <a:pt x="21" y="40"/>
                    <a:pt x="1" y="57"/>
                    <a:pt x="1" y="94"/>
                  </a:cubicBezTo>
                  <a:cubicBezTo>
                    <a:pt x="1" y="110"/>
                    <a:pt x="1" y="127"/>
                    <a:pt x="21" y="143"/>
                  </a:cubicBezTo>
                  <a:lnTo>
                    <a:pt x="21" y="160"/>
                  </a:lnTo>
                  <a:cubicBezTo>
                    <a:pt x="38" y="180"/>
                    <a:pt x="71" y="197"/>
                    <a:pt x="87" y="213"/>
                  </a:cubicBezTo>
                  <a:cubicBezTo>
                    <a:pt x="158" y="213"/>
                    <a:pt x="207" y="180"/>
                    <a:pt x="207" y="127"/>
                  </a:cubicBezTo>
                  <a:cubicBezTo>
                    <a:pt x="228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5" y="7"/>
                  </a:cubicBezTo>
                  <a:cubicBezTo>
                    <a:pt x="119" y="2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4039450" y="3088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1"/>
                  </a:moveTo>
                  <a:cubicBezTo>
                    <a:pt x="54" y="1"/>
                    <a:pt x="15" y="47"/>
                    <a:pt x="0" y="90"/>
                  </a:cubicBezTo>
                  <a:lnTo>
                    <a:pt x="0" y="144"/>
                  </a:lnTo>
                  <a:lnTo>
                    <a:pt x="17" y="160"/>
                  </a:lnTo>
                  <a:cubicBezTo>
                    <a:pt x="33" y="193"/>
                    <a:pt x="66" y="210"/>
                    <a:pt x="83" y="210"/>
                  </a:cubicBezTo>
                  <a:cubicBezTo>
                    <a:pt x="120" y="210"/>
                    <a:pt x="136" y="210"/>
                    <a:pt x="169" y="193"/>
                  </a:cubicBezTo>
                  <a:cubicBezTo>
                    <a:pt x="186" y="177"/>
                    <a:pt x="207" y="144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4035950" y="30997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1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7" y="32"/>
                    <a:pt x="0" y="81"/>
                    <a:pt x="17" y="135"/>
                  </a:cubicBezTo>
                  <a:cubicBezTo>
                    <a:pt x="37" y="152"/>
                    <a:pt x="37" y="168"/>
                    <a:pt x="54" y="185"/>
                  </a:cubicBezTo>
                  <a:cubicBezTo>
                    <a:pt x="77" y="199"/>
                    <a:pt x="101" y="212"/>
                    <a:pt x="126" y="212"/>
                  </a:cubicBezTo>
                  <a:cubicBezTo>
                    <a:pt x="136" y="212"/>
                    <a:pt x="146" y="210"/>
                    <a:pt x="157" y="205"/>
                  </a:cubicBezTo>
                  <a:cubicBezTo>
                    <a:pt x="190" y="185"/>
                    <a:pt x="223" y="152"/>
                    <a:pt x="223" y="119"/>
                  </a:cubicBezTo>
                  <a:lnTo>
                    <a:pt x="223" y="65"/>
                  </a:lnTo>
                  <a:cubicBezTo>
                    <a:pt x="199" y="30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4089225" y="3000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9" y="0"/>
                  </a:moveTo>
                  <a:cubicBezTo>
                    <a:pt x="115" y="0"/>
                    <a:pt x="101" y="5"/>
                    <a:pt x="87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17" y="154"/>
                    <a:pt x="34" y="170"/>
                    <a:pt x="50" y="187"/>
                  </a:cubicBezTo>
                  <a:cubicBezTo>
                    <a:pt x="65" y="198"/>
                    <a:pt x="94" y="210"/>
                    <a:pt x="121" y="210"/>
                  </a:cubicBezTo>
                  <a:cubicBezTo>
                    <a:pt x="133" y="210"/>
                    <a:pt x="144" y="208"/>
                    <a:pt x="153" y="203"/>
                  </a:cubicBezTo>
                  <a:cubicBezTo>
                    <a:pt x="190" y="187"/>
                    <a:pt x="223" y="154"/>
                    <a:pt x="223" y="117"/>
                  </a:cubicBezTo>
                  <a:lnTo>
                    <a:pt x="223" y="67"/>
                  </a:lnTo>
                  <a:cubicBezTo>
                    <a:pt x="200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4096150" y="29592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3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49" y="190"/>
                    <a:pt x="66" y="207"/>
                    <a:pt x="103" y="207"/>
                  </a:cubicBezTo>
                  <a:cubicBezTo>
                    <a:pt x="153" y="207"/>
                    <a:pt x="206" y="174"/>
                    <a:pt x="223" y="120"/>
                  </a:cubicBezTo>
                  <a:cubicBezTo>
                    <a:pt x="223" y="87"/>
                    <a:pt x="223" y="71"/>
                    <a:pt x="206" y="33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4094800" y="2973200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94" y="1"/>
                  </a:moveTo>
                  <a:cubicBezTo>
                    <a:pt x="75" y="1"/>
                    <a:pt x="59" y="14"/>
                    <a:pt x="33" y="26"/>
                  </a:cubicBezTo>
                  <a:cubicBezTo>
                    <a:pt x="17" y="42"/>
                    <a:pt x="0" y="59"/>
                    <a:pt x="0" y="92"/>
                  </a:cubicBezTo>
                  <a:lnTo>
                    <a:pt x="0" y="146"/>
                  </a:lnTo>
                  <a:cubicBezTo>
                    <a:pt x="17" y="146"/>
                    <a:pt x="17" y="162"/>
                    <a:pt x="17" y="162"/>
                  </a:cubicBezTo>
                  <a:cubicBezTo>
                    <a:pt x="33" y="178"/>
                    <a:pt x="71" y="195"/>
                    <a:pt x="87" y="216"/>
                  </a:cubicBezTo>
                  <a:cubicBezTo>
                    <a:pt x="136" y="216"/>
                    <a:pt x="207" y="178"/>
                    <a:pt x="207" y="113"/>
                  </a:cubicBezTo>
                  <a:cubicBezTo>
                    <a:pt x="207" y="92"/>
                    <a:pt x="207" y="59"/>
                    <a:pt x="190" y="42"/>
                  </a:cubicBezTo>
                  <a:cubicBezTo>
                    <a:pt x="174" y="26"/>
                    <a:pt x="157" y="9"/>
                    <a:pt x="120" y="9"/>
                  </a:cubicBez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4097775" y="294332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1"/>
                  </a:moveTo>
                  <a:cubicBezTo>
                    <a:pt x="88" y="1"/>
                    <a:pt x="55" y="1"/>
                    <a:pt x="38" y="34"/>
                  </a:cubicBezTo>
                  <a:cubicBezTo>
                    <a:pt x="17" y="34"/>
                    <a:pt x="1" y="71"/>
                    <a:pt x="1" y="87"/>
                  </a:cubicBezTo>
                  <a:lnTo>
                    <a:pt x="1" y="137"/>
                  </a:lnTo>
                  <a:cubicBezTo>
                    <a:pt x="17" y="174"/>
                    <a:pt x="55" y="190"/>
                    <a:pt x="88" y="207"/>
                  </a:cubicBezTo>
                  <a:lnTo>
                    <a:pt x="104" y="207"/>
                  </a:lnTo>
                  <a:cubicBezTo>
                    <a:pt x="158" y="207"/>
                    <a:pt x="207" y="174"/>
                    <a:pt x="207" y="120"/>
                  </a:cubicBezTo>
                  <a:cubicBezTo>
                    <a:pt x="207" y="87"/>
                    <a:pt x="207" y="71"/>
                    <a:pt x="191" y="34"/>
                  </a:cubicBezTo>
                  <a:cubicBezTo>
                    <a:pt x="174" y="17"/>
                    <a:pt x="15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4075000" y="302145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25" y="1"/>
                  </a:moveTo>
                  <a:cubicBezTo>
                    <a:pt x="71" y="1"/>
                    <a:pt x="21" y="38"/>
                    <a:pt x="1" y="87"/>
                  </a:cubicBezTo>
                  <a:cubicBezTo>
                    <a:pt x="1" y="104"/>
                    <a:pt x="1" y="120"/>
                    <a:pt x="21" y="141"/>
                  </a:cubicBezTo>
                  <a:lnTo>
                    <a:pt x="21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7"/>
                    <a:pt x="207" y="120"/>
                  </a:cubicBezTo>
                  <a:cubicBezTo>
                    <a:pt x="228" y="87"/>
                    <a:pt x="207" y="71"/>
                    <a:pt x="190" y="54"/>
                  </a:cubicBezTo>
                  <a:cubicBezTo>
                    <a:pt x="174" y="17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4092625" y="2989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4"/>
                    <a:pt x="54" y="210"/>
                    <a:pt x="87" y="210"/>
                  </a:cubicBezTo>
                  <a:cubicBezTo>
                    <a:pt x="120" y="210"/>
                    <a:pt x="141" y="210"/>
                    <a:pt x="174" y="194"/>
                  </a:cubicBezTo>
                  <a:cubicBezTo>
                    <a:pt x="190" y="177"/>
                    <a:pt x="207" y="140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4" y="20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4015750" y="3070700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9" y="0"/>
                  </a:moveTo>
                  <a:cubicBezTo>
                    <a:pt x="68" y="0"/>
                    <a:pt x="39" y="13"/>
                    <a:pt x="21" y="43"/>
                  </a:cubicBezTo>
                  <a:cubicBezTo>
                    <a:pt x="0" y="59"/>
                    <a:pt x="0" y="92"/>
                    <a:pt x="0" y="109"/>
                  </a:cubicBezTo>
                  <a:lnTo>
                    <a:pt x="0" y="146"/>
                  </a:lnTo>
                  <a:cubicBezTo>
                    <a:pt x="21" y="162"/>
                    <a:pt x="21" y="179"/>
                    <a:pt x="37" y="179"/>
                  </a:cubicBezTo>
                  <a:cubicBezTo>
                    <a:pt x="59" y="194"/>
                    <a:pt x="86" y="202"/>
                    <a:pt x="111" y="202"/>
                  </a:cubicBezTo>
                  <a:cubicBezTo>
                    <a:pt x="142" y="202"/>
                    <a:pt x="172" y="190"/>
                    <a:pt x="190" y="162"/>
                  </a:cubicBezTo>
                  <a:cubicBezTo>
                    <a:pt x="206" y="146"/>
                    <a:pt x="206" y="129"/>
                    <a:pt x="206" y="92"/>
                  </a:cubicBezTo>
                  <a:cubicBezTo>
                    <a:pt x="206" y="59"/>
                    <a:pt x="190" y="43"/>
                    <a:pt x="173" y="26"/>
                  </a:cubicBezTo>
                  <a:cubicBezTo>
                    <a:pt x="151" y="9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2" name="Google Shape;3332;p9"/>
            <p:cNvSpPr/>
            <p:nvPr/>
          </p:nvSpPr>
          <p:spPr>
            <a:xfrm>
              <a:off x="4019250" y="30567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6" y="207"/>
                    <a:pt x="169" y="190"/>
                  </a:cubicBezTo>
                  <a:cubicBezTo>
                    <a:pt x="190" y="174"/>
                    <a:pt x="206" y="153"/>
                    <a:pt x="206" y="120"/>
                  </a:cubicBezTo>
                  <a:cubicBezTo>
                    <a:pt x="206" y="87"/>
                    <a:pt x="206" y="71"/>
                    <a:pt x="190" y="34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3" name="Google Shape;3333;p9"/>
            <p:cNvSpPr/>
            <p:nvPr/>
          </p:nvSpPr>
          <p:spPr>
            <a:xfrm>
              <a:off x="4046675" y="3030375"/>
              <a:ext cx="5675" cy="5075"/>
            </a:xfrm>
            <a:custGeom>
              <a:avLst/>
              <a:gdLst/>
              <a:ahLst/>
              <a:cxnLst/>
              <a:rect l="l" t="t" r="r" b="b"/>
              <a:pathLst>
                <a:path w="227" h="203" extrusionOk="0">
                  <a:moveTo>
                    <a:pt x="113" y="0"/>
                  </a:moveTo>
                  <a:cubicBezTo>
                    <a:pt x="85" y="0"/>
                    <a:pt x="55" y="12"/>
                    <a:pt x="37" y="40"/>
                  </a:cubicBezTo>
                  <a:cubicBezTo>
                    <a:pt x="21" y="56"/>
                    <a:pt x="0" y="93"/>
                    <a:pt x="21" y="110"/>
                  </a:cubicBezTo>
                  <a:lnTo>
                    <a:pt x="21" y="143"/>
                  </a:lnTo>
                  <a:cubicBezTo>
                    <a:pt x="21" y="159"/>
                    <a:pt x="37" y="176"/>
                    <a:pt x="54" y="176"/>
                  </a:cubicBezTo>
                  <a:cubicBezTo>
                    <a:pt x="65" y="190"/>
                    <a:pt x="86" y="203"/>
                    <a:pt x="104" y="203"/>
                  </a:cubicBezTo>
                  <a:cubicBezTo>
                    <a:pt x="111" y="203"/>
                    <a:pt x="118" y="201"/>
                    <a:pt x="124" y="196"/>
                  </a:cubicBezTo>
                  <a:cubicBezTo>
                    <a:pt x="157" y="196"/>
                    <a:pt x="173" y="196"/>
                    <a:pt x="190" y="159"/>
                  </a:cubicBezTo>
                  <a:cubicBezTo>
                    <a:pt x="206" y="143"/>
                    <a:pt x="227" y="110"/>
                    <a:pt x="227" y="93"/>
                  </a:cubicBezTo>
                  <a:cubicBezTo>
                    <a:pt x="227" y="56"/>
                    <a:pt x="206" y="40"/>
                    <a:pt x="173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4" name="Google Shape;3334;p9"/>
            <p:cNvSpPr/>
            <p:nvPr/>
          </p:nvSpPr>
          <p:spPr>
            <a:xfrm>
              <a:off x="4024400" y="30923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50" y="17"/>
                    <a:pt x="33" y="17"/>
                  </a:cubicBezTo>
                  <a:cubicBezTo>
                    <a:pt x="17" y="33"/>
                    <a:pt x="0" y="66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95" y="209"/>
                    <a:pt x="104" y="211"/>
                    <a:pt x="112" y="211"/>
                  </a:cubicBezTo>
                  <a:cubicBezTo>
                    <a:pt x="154" y="211"/>
                    <a:pt x="193" y="178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0" y="17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5" name="Google Shape;3335;p9"/>
            <p:cNvSpPr/>
            <p:nvPr/>
          </p:nvSpPr>
          <p:spPr>
            <a:xfrm>
              <a:off x="4055325" y="30674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87" y="1"/>
                    <a:pt x="33" y="34"/>
                    <a:pt x="17" y="71"/>
                  </a:cubicBezTo>
                  <a:lnTo>
                    <a:pt x="17" y="104"/>
                  </a:lnTo>
                  <a:cubicBezTo>
                    <a:pt x="0" y="120"/>
                    <a:pt x="17" y="137"/>
                    <a:pt x="17" y="157"/>
                  </a:cubicBezTo>
                  <a:cubicBezTo>
                    <a:pt x="33" y="174"/>
                    <a:pt x="50" y="190"/>
                    <a:pt x="66" y="207"/>
                  </a:cubicBezTo>
                  <a:lnTo>
                    <a:pt x="103" y="207"/>
                  </a:ln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6" name="Google Shape;3336;p9"/>
            <p:cNvSpPr/>
            <p:nvPr/>
          </p:nvSpPr>
          <p:spPr>
            <a:xfrm>
              <a:off x="4056150" y="3132675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120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4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7" y="202"/>
                    <a:pt x="173" y="190"/>
                  </a:cubicBezTo>
                  <a:cubicBezTo>
                    <a:pt x="190" y="173"/>
                    <a:pt x="206" y="157"/>
                    <a:pt x="206" y="124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7" name="Google Shape;3337;p9"/>
            <p:cNvSpPr/>
            <p:nvPr/>
          </p:nvSpPr>
          <p:spPr>
            <a:xfrm>
              <a:off x="4055725" y="3053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3" y="0"/>
                  </a:moveTo>
                  <a:cubicBezTo>
                    <a:pt x="91" y="0"/>
                    <a:pt x="57" y="16"/>
                    <a:pt x="34" y="37"/>
                  </a:cubicBezTo>
                  <a:cubicBezTo>
                    <a:pt x="17" y="53"/>
                    <a:pt x="1" y="86"/>
                    <a:pt x="1" y="123"/>
                  </a:cubicBezTo>
                  <a:cubicBezTo>
                    <a:pt x="1" y="123"/>
                    <a:pt x="1" y="140"/>
                    <a:pt x="17" y="140"/>
                  </a:cubicBezTo>
                  <a:cubicBezTo>
                    <a:pt x="17" y="156"/>
                    <a:pt x="34" y="173"/>
                    <a:pt x="50" y="189"/>
                  </a:cubicBezTo>
                  <a:cubicBezTo>
                    <a:pt x="65" y="204"/>
                    <a:pt x="84" y="210"/>
                    <a:pt x="104" y="210"/>
                  </a:cubicBezTo>
                  <a:cubicBezTo>
                    <a:pt x="135" y="210"/>
                    <a:pt x="168" y="195"/>
                    <a:pt x="190" y="173"/>
                  </a:cubicBezTo>
                  <a:cubicBezTo>
                    <a:pt x="207" y="140"/>
                    <a:pt x="223" y="123"/>
                    <a:pt x="207" y="86"/>
                  </a:cubicBezTo>
                  <a:cubicBezTo>
                    <a:pt x="207" y="70"/>
                    <a:pt x="190" y="37"/>
                    <a:pt x="174" y="20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8" name="Google Shape;3338;p9"/>
            <p:cNvSpPr/>
            <p:nvPr/>
          </p:nvSpPr>
          <p:spPr>
            <a:xfrm>
              <a:off x="4057900" y="304027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1"/>
                  </a:moveTo>
                  <a:cubicBezTo>
                    <a:pt x="106" y="1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07" y="72"/>
                  </a:cubicBezTo>
                  <a:cubicBezTo>
                    <a:pt x="193" y="32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9" name="Google Shape;3339;p9"/>
            <p:cNvSpPr/>
            <p:nvPr/>
          </p:nvSpPr>
          <p:spPr>
            <a:xfrm>
              <a:off x="4058300" y="31188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4" y="0"/>
                  </a:moveTo>
                  <a:cubicBezTo>
                    <a:pt x="75" y="0"/>
                    <a:pt x="47" y="13"/>
                    <a:pt x="17" y="40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3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60" y="192"/>
                    <a:pt x="76" y="203"/>
                    <a:pt x="95" y="203"/>
                  </a:cubicBezTo>
                  <a:cubicBezTo>
                    <a:pt x="103" y="203"/>
                    <a:pt x="111" y="201"/>
                    <a:pt x="120" y="197"/>
                  </a:cubicBezTo>
                  <a:cubicBezTo>
                    <a:pt x="137" y="197"/>
                    <a:pt x="174" y="197"/>
                    <a:pt x="191" y="164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61"/>
                    <a:pt x="191" y="40"/>
                    <a:pt x="174" y="23"/>
                  </a:cubicBezTo>
                  <a:cubicBezTo>
                    <a:pt x="150" y="9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0" name="Google Shape;3340;p9"/>
            <p:cNvSpPr/>
            <p:nvPr/>
          </p:nvSpPr>
          <p:spPr>
            <a:xfrm>
              <a:off x="4065225" y="30781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6" y="0"/>
                    <a:pt x="33" y="17"/>
                  </a:cubicBezTo>
                  <a:cubicBezTo>
                    <a:pt x="17" y="37"/>
                    <a:pt x="0" y="54"/>
                    <a:pt x="0" y="87"/>
                  </a:cubicBezTo>
                  <a:lnTo>
                    <a:pt x="0" y="140"/>
                  </a:lnTo>
                  <a:lnTo>
                    <a:pt x="17" y="157"/>
                  </a:lnTo>
                  <a:cubicBezTo>
                    <a:pt x="33" y="190"/>
                    <a:pt x="66" y="206"/>
                    <a:pt x="83" y="206"/>
                  </a:cubicBezTo>
                  <a:cubicBezTo>
                    <a:pt x="136" y="206"/>
                    <a:pt x="206" y="173"/>
                    <a:pt x="206" y="120"/>
                  </a:cubicBezTo>
                  <a:cubicBezTo>
                    <a:pt x="206" y="87"/>
                    <a:pt x="206" y="70"/>
                    <a:pt x="186" y="37"/>
                  </a:cubicBezTo>
                  <a:cubicBezTo>
                    <a:pt x="169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1" name="Google Shape;3341;p9"/>
            <p:cNvSpPr/>
            <p:nvPr/>
          </p:nvSpPr>
          <p:spPr>
            <a:xfrm>
              <a:off x="4048425" y="30165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1" y="1"/>
                    <a:pt x="99" y="3"/>
                    <a:pt x="87" y="7"/>
                  </a:cubicBezTo>
                  <a:cubicBezTo>
                    <a:pt x="33" y="28"/>
                    <a:pt x="0" y="94"/>
                    <a:pt x="17" y="147"/>
                  </a:cubicBezTo>
                  <a:cubicBezTo>
                    <a:pt x="33" y="164"/>
                    <a:pt x="33" y="164"/>
                    <a:pt x="54" y="180"/>
                  </a:cubicBezTo>
                  <a:cubicBezTo>
                    <a:pt x="65" y="192"/>
                    <a:pt x="94" y="204"/>
                    <a:pt x="122" y="204"/>
                  </a:cubicBezTo>
                  <a:cubicBezTo>
                    <a:pt x="134" y="204"/>
                    <a:pt x="146" y="202"/>
                    <a:pt x="157" y="197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198" y="20"/>
                    <a:pt x="16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2" name="Google Shape;3342;p9"/>
            <p:cNvSpPr/>
            <p:nvPr/>
          </p:nvSpPr>
          <p:spPr>
            <a:xfrm>
              <a:off x="4061300" y="30914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87" y="0"/>
                  </a:moveTo>
                  <a:cubicBezTo>
                    <a:pt x="17" y="21"/>
                    <a:pt x="0" y="87"/>
                    <a:pt x="17" y="140"/>
                  </a:cubicBezTo>
                  <a:cubicBezTo>
                    <a:pt x="29" y="177"/>
                    <a:pt x="72" y="196"/>
                    <a:pt x="115" y="196"/>
                  </a:cubicBezTo>
                  <a:cubicBezTo>
                    <a:pt x="129" y="196"/>
                    <a:pt x="144" y="194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3" y="140"/>
                    <a:pt x="223" y="103"/>
                    <a:pt x="223" y="70"/>
                  </a:cubicBezTo>
                  <a:cubicBezTo>
                    <a:pt x="207" y="21"/>
                    <a:pt x="17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3" name="Google Shape;3343;p9"/>
            <p:cNvSpPr/>
            <p:nvPr/>
          </p:nvSpPr>
          <p:spPr>
            <a:xfrm>
              <a:off x="4060475" y="31048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33"/>
                    <a:pt x="17" y="66"/>
                    <a:pt x="0" y="83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86"/>
                    <a:pt x="66" y="206"/>
                    <a:pt x="87" y="206"/>
                  </a:cubicBezTo>
                  <a:cubicBezTo>
                    <a:pt x="95" y="208"/>
                    <a:pt x="104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83"/>
                    <a:pt x="207" y="66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4" name="Google Shape;3344;p9"/>
            <p:cNvSpPr/>
            <p:nvPr/>
          </p:nvSpPr>
          <p:spPr>
            <a:xfrm>
              <a:off x="4048000" y="31098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8" y="1"/>
                  </a:moveTo>
                  <a:cubicBezTo>
                    <a:pt x="55" y="1"/>
                    <a:pt x="15" y="46"/>
                    <a:pt x="1" y="88"/>
                  </a:cubicBezTo>
                  <a:lnTo>
                    <a:pt x="1" y="141"/>
                  </a:lnTo>
                  <a:cubicBezTo>
                    <a:pt x="17" y="174"/>
                    <a:pt x="50" y="191"/>
                    <a:pt x="87" y="211"/>
                  </a:cubicBezTo>
                  <a:cubicBezTo>
                    <a:pt x="153" y="211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3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5" name="Google Shape;3345;p9"/>
            <p:cNvSpPr/>
            <p:nvPr/>
          </p:nvSpPr>
          <p:spPr>
            <a:xfrm>
              <a:off x="4042850" y="29933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0"/>
                  </a:moveTo>
                  <a:cubicBezTo>
                    <a:pt x="96" y="0"/>
                    <a:pt x="83" y="2"/>
                    <a:pt x="71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3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23" y="109"/>
                    <a:pt x="207" y="60"/>
                  </a:cubicBezTo>
                  <a:cubicBezTo>
                    <a:pt x="194" y="20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6" name="Google Shape;3346;p9"/>
            <p:cNvSpPr/>
            <p:nvPr/>
          </p:nvSpPr>
          <p:spPr>
            <a:xfrm>
              <a:off x="4044600" y="3042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50" y="0"/>
                    <a:pt x="34" y="37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7" y="173"/>
                    <a:pt x="50" y="190"/>
                    <a:pt x="83" y="206"/>
                  </a:cubicBezTo>
                  <a:lnTo>
                    <a:pt x="104" y="206"/>
                  </a:lnTo>
                  <a:cubicBezTo>
                    <a:pt x="153" y="206"/>
                    <a:pt x="207" y="173"/>
                    <a:pt x="207" y="120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7" name="Google Shape;3347;p9"/>
            <p:cNvSpPr/>
            <p:nvPr/>
          </p:nvSpPr>
          <p:spPr>
            <a:xfrm>
              <a:off x="4058725" y="3026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7" y="0"/>
                  </a:moveTo>
                  <a:cubicBezTo>
                    <a:pt x="95" y="0"/>
                    <a:pt x="82" y="3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1"/>
                    <a:pt x="69" y="209"/>
                    <a:pt x="110" y="209"/>
                  </a:cubicBezTo>
                  <a:cubicBezTo>
                    <a:pt x="126" y="209"/>
                    <a:pt x="142" y="205"/>
                    <a:pt x="157" y="196"/>
                  </a:cubicBezTo>
                  <a:cubicBezTo>
                    <a:pt x="207" y="180"/>
                    <a:pt x="223" y="126"/>
                    <a:pt x="207" y="76"/>
                  </a:cubicBezTo>
                  <a:cubicBezTo>
                    <a:pt x="194" y="23"/>
                    <a:pt x="150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8" name="Google Shape;3348;p9"/>
            <p:cNvSpPr/>
            <p:nvPr/>
          </p:nvSpPr>
          <p:spPr>
            <a:xfrm>
              <a:off x="4050175" y="3094400"/>
              <a:ext cx="5575" cy="5150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6" y="0"/>
                  </a:moveTo>
                  <a:cubicBezTo>
                    <a:pt x="106" y="0"/>
                    <a:pt x="96" y="2"/>
                    <a:pt x="87" y="6"/>
                  </a:cubicBezTo>
                  <a:cubicBezTo>
                    <a:pt x="17" y="22"/>
                    <a:pt x="0" y="88"/>
                    <a:pt x="17" y="142"/>
                  </a:cubicBezTo>
                  <a:cubicBezTo>
                    <a:pt x="17" y="158"/>
                    <a:pt x="33" y="175"/>
                    <a:pt x="50" y="175"/>
                  </a:cubicBezTo>
                  <a:cubicBezTo>
                    <a:pt x="59" y="196"/>
                    <a:pt x="81" y="205"/>
                    <a:pt x="104" y="205"/>
                  </a:cubicBezTo>
                  <a:cubicBezTo>
                    <a:pt x="121" y="205"/>
                    <a:pt x="139" y="200"/>
                    <a:pt x="153" y="191"/>
                  </a:cubicBezTo>
                  <a:cubicBezTo>
                    <a:pt x="190" y="191"/>
                    <a:pt x="223" y="158"/>
                    <a:pt x="223" y="109"/>
                  </a:cubicBezTo>
                  <a:lnTo>
                    <a:pt x="223" y="72"/>
                  </a:lnTo>
                  <a:cubicBezTo>
                    <a:pt x="196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9" name="Google Shape;3349;p9"/>
            <p:cNvSpPr/>
            <p:nvPr/>
          </p:nvSpPr>
          <p:spPr>
            <a:xfrm>
              <a:off x="4063475" y="29978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1" y="0"/>
                  </a:moveTo>
                  <a:cubicBezTo>
                    <a:pt x="90" y="0"/>
                    <a:pt x="56" y="14"/>
                    <a:pt x="33" y="35"/>
                  </a:cubicBezTo>
                  <a:cubicBezTo>
                    <a:pt x="17" y="72"/>
                    <a:pt x="0" y="88"/>
                    <a:pt x="0" y="121"/>
                  </a:cubicBezTo>
                  <a:lnTo>
                    <a:pt x="17" y="138"/>
                  </a:lnTo>
                  <a:cubicBezTo>
                    <a:pt x="17" y="158"/>
                    <a:pt x="33" y="175"/>
                    <a:pt x="50" y="191"/>
                  </a:cubicBezTo>
                  <a:cubicBezTo>
                    <a:pt x="64" y="204"/>
                    <a:pt x="82" y="209"/>
                    <a:pt x="101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23" y="121"/>
                    <a:pt x="223" y="72"/>
                    <a:pt x="173" y="18"/>
                  </a:cubicBezTo>
                  <a:cubicBezTo>
                    <a:pt x="159" y="5"/>
                    <a:pt x="14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0" name="Google Shape;3350;p9"/>
            <p:cNvSpPr/>
            <p:nvPr/>
          </p:nvSpPr>
          <p:spPr>
            <a:xfrm>
              <a:off x="4051400" y="308202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4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17" y="68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8" y="171"/>
                    <a:pt x="54" y="192"/>
                  </a:cubicBezTo>
                  <a:cubicBezTo>
                    <a:pt x="71" y="208"/>
                    <a:pt x="87" y="208"/>
                    <a:pt x="120" y="208"/>
                  </a:cubicBezTo>
                  <a:cubicBezTo>
                    <a:pt x="157" y="208"/>
                    <a:pt x="174" y="192"/>
                    <a:pt x="190" y="171"/>
                  </a:cubicBezTo>
                  <a:cubicBezTo>
                    <a:pt x="207" y="155"/>
                    <a:pt x="223" y="122"/>
                    <a:pt x="207" y="89"/>
                  </a:cubicBezTo>
                  <a:cubicBezTo>
                    <a:pt x="207" y="68"/>
                    <a:pt x="207" y="35"/>
                    <a:pt x="174" y="18"/>
                  </a:cubicBezTo>
                  <a:cubicBezTo>
                    <a:pt x="161" y="6"/>
                    <a:pt x="143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1" name="Google Shape;3351;p9"/>
            <p:cNvSpPr/>
            <p:nvPr/>
          </p:nvSpPr>
          <p:spPr>
            <a:xfrm>
              <a:off x="4062650" y="30146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83" y="1"/>
                  </a:moveTo>
                  <a:cubicBezTo>
                    <a:pt x="50" y="17"/>
                    <a:pt x="33" y="34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28" y="172"/>
                    <a:pt x="68" y="201"/>
                    <a:pt x="107" y="201"/>
                  </a:cubicBezTo>
                  <a:cubicBezTo>
                    <a:pt x="123" y="201"/>
                    <a:pt x="139" y="197"/>
                    <a:pt x="153" y="186"/>
                  </a:cubicBezTo>
                  <a:cubicBezTo>
                    <a:pt x="206" y="170"/>
                    <a:pt x="239" y="120"/>
                    <a:pt x="206" y="67"/>
                  </a:cubicBezTo>
                  <a:cubicBezTo>
                    <a:pt x="206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2" name="Google Shape;3352;p9"/>
            <p:cNvSpPr/>
            <p:nvPr/>
          </p:nvSpPr>
          <p:spPr>
            <a:xfrm>
              <a:off x="4352075" y="30851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4" y="1"/>
                  </a:moveTo>
                  <a:cubicBezTo>
                    <a:pt x="99" y="1"/>
                    <a:pt x="84" y="5"/>
                    <a:pt x="70" y="14"/>
                  </a:cubicBezTo>
                  <a:cubicBezTo>
                    <a:pt x="17" y="31"/>
                    <a:pt x="0" y="84"/>
                    <a:pt x="17" y="134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7"/>
                    <a:pt x="153" y="204"/>
                  </a:cubicBezTo>
                  <a:cubicBezTo>
                    <a:pt x="206" y="187"/>
                    <a:pt x="223" y="117"/>
                    <a:pt x="206" y="68"/>
                  </a:cubicBezTo>
                  <a:cubicBezTo>
                    <a:pt x="194" y="29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3" name="Google Shape;3353;p9"/>
            <p:cNvSpPr/>
            <p:nvPr/>
          </p:nvSpPr>
          <p:spPr>
            <a:xfrm>
              <a:off x="4231775" y="3048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4" y="17"/>
                    <a:pt x="38" y="34"/>
                  </a:cubicBezTo>
                  <a:cubicBezTo>
                    <a:pt x="17" y="50"/>
                    <a:pt x="1" y="71"/>
                    <a:pt x="1" y="87"/>
                  </a:cubicBezTo>
                  <a:lnTo>
                    <a:pt x="1" y="153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190" y="174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34"/>
                    <a:pt x="141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4" name="Google Shape;3354;p9"/>
            <p:cNvSpPr/>
            <p:nvPr/>
          </p:nvSpPr>
          <p:spPr>
            <a:xfrm>
              <a:off x="4243025" y="306037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4" y="1"/>
                  </a:moveTo>
                  <a:cubicBezTo>
                    <a:pt x="64" y="1"/>
                    <a:pt x="35" y="14"/>
                    <a:pt x="17" y="43"/>
                  </a:cubicBezTo>
                  <a:cubicBezTo>
                    <a:pt x="0" y="60"/>
                    <a:pt x="0" y="93"/>
                    <a:pt x="0" y="109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55" y="194"/>
                    <a:pt x="82" y="202"/>
                    <a:pt x="107" y="202"/>
                  </a:cubicBezTo>
                  <a:cubicBezTo>
                    <a:pt x="138" y="202"/>
                    <a:pt x="168" y="190"/>
                    <a:pt x="186" y="163"/>
                  </a:cubicBezTo>
                  <a:cubicBezTo>
                    <a:pt x="206" y="146"/>
                    <a:pt x="206" y="109"/>
                    <a:pt x="206" y="93"/>
                  </a:cubicBezTo>
                  <a:cubicBezTo>
                    <a:pt x="206" y="60"/>
                    <a:pt x="186" y="43"/>
                    <a:pt x="169" y="27"/>
                  </a:cubicBezTo>
                  <a:cubicBezTo>
                    <a:pt x="147" y="10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5" name="Google Shape;3355;p9"/>
            <p:cNvSpPr/>
            <p:nvPr/>
          </p:nvSpPr>
          <p:spPr>
            <a:xfrm>
              <a:off x="4235700" y="3023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86" y="0"/>
                    <a:pt x="76" y="1"/>
                    <a:pt x="66" y="4"/>
                  </a:cubicBezTo>
                  <a:cubicBezTo>
                    <a:pt x="17" y="37"/>
                    <a:pt x="0" y="91"/>
                    <a:pt x="17" y="140"/>
                  </a:cubicBezTo>
                  <a:cubicBezTo>
                    <a:pt x="17" y="161"/>
                    <a:pt x="33" y="177"/>
                    <a:pt x="33" y="177"/>
                  </a:cubicBezTo>
                  <a:cubicBezTo>
                    <a:pt x="66" y="210"/>
                    <a:pt x="120" y="210"/>
                    <a:pt x="153" y="210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43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6" name="Google Shape;3356;p9"/>
            <p:cNvSpPr/>
            <p:nvPr/>
          </p:nvSpPr>
          <p:spPr>
            <a:xfrm>
              <a:off x="4240450" y="29927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6" y="1"/>
                  </a:moveTo>
                  <a:cubicBezTo>
                    <a:pt x="112" y="1"/>
                    <a:pt x="97" y="5"/>
                    <a:pt x="83" y="14"/>
                  </a:cubicBezTo>
                  <a:cubicBezTo>
                    <a:pt x="33" y="30"/>
                    <a:pt x="0" y="84"/>
                    <a:pt x="17" y="133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6"/>
                    <a:pt x="153" y="204"/>
                  </a:cubicBezTo>
                  <a:cubicBezTo>
                    <a:pt x="206" y="187"/>
                    <a:pt x="239" y="117"/>
                    <a:pt x="223" y="68"/>
                  </a:cubicBez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7" name="Google Shape;3357;p9"/>
            <p:cNvSpPr/>
            <p:nvPr/>
          </p:nvSpPr>
          <p:spPr>
            <a:xfrm>
              <a:off x="4239500" y="30115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121" y="1"/>
                  </a:moveTo>
                  <a:cubicBezTo>
                    <a:pt x="71" y="1"/>
                    <a:pt x="17" y="38"/>
                    <a:pt x="1" y="88"/>
                  </a:cubicBezTo>
                  <a:lnTo>
                    <a:pt x="1" y="141"/>
                  </a:lnTo>
                  <a:cubicBezTo>
                    <a:pt x="17" y="158"/>
                    <a:pt x="17" y="158"/>
                    <a:pt x="17" y="174"/>
                  </a:cubicBezTo>
                  <a:cubicBezTo>
                    <a:pt x="38" y="191"/>
                    <a:pt x="71" y="207"/>
                    <a:pt x="88" y="207"/>
                  </a:cubicBezTo>
                  <a:cubicBezTo>
                    <a:pt x="98" y="210"/>
                    <a:pt x="108" y="212"/>
                    <a:pt x="118" y="212"/>
                  </a:cubicBezTo>
                  <a:cubicBezTo>
                    <a:pt x="171" y="212"/>
                    <a:pt x="207" y="167"/>
                    <a:pt x="207" y="125"/>
                  </a:cubicBezTo>
                  <a:cubicBezTo>
                    <a:pt x="207" y="104"/>
                    <a:pt x="207" y="71"/>
                    <a:pt x="191" y="55"/>
                  </a:cubicBezTo>
                  <a:cubicBezTo>
                    <a:pt x="174" y="22"/>
                    <a:pt x="158" y="22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8" name="Google Shape;3358;p9"/>
            <p:cNvSpPr/>
            <p:nvPr/>
          </p:nvSpPr>
          <p:spPr>
            <a:xfrm>
              <a:off x="4229200" y="2986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0" y="0"/>
                  </a:moveTo>
                  <a:cubicBezTo>
                    <a:pt x="56" y="0"/>
                    <a:pt x="17" y="45"/>
                    <a:pt x="17" y="87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17" y="141"/>
                    <a:pt x="17" y="157"/>
                    <a:pt x="38" y="157"/>
                  </a:cubicBezTo>
                  <a:cubicBezTo>
                    <a:pt x="54" y="190"/>
                    <a:pt x="71" y="190"/>
                    <a:pt x="104" y="211"/>
                  </a:cubicBezTo>
                  <a:cubicBezTo>
                    <a:pt x="157" y="211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7" y="5"/>
                    <a:pt x="141" y="5"/>
                  </a:cubicBez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9" name="Google Shape;3359;p9"/>
            <p:cNvSpPr/>
            <p:nvPr/>
          </p:nvSpPr>
          <p:spPr>
            <a:xfrm>
              <a:off x="4230550" y="29723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3" y="23"/>
                    <a:pt x="0" y="93"/>
                    <a:pt x="17" y="147"/>
                  </a:cubicBezTo>
                  <a:cubicBezTo>
                    <a:pt x="42" y="184"/>
                    <a:pt x="78" y="202"/>
                    <a:pt x="115" y="202"/>
                  </a:cubicBezTo>
                  <a:cubicBezTo>
                    <a:pt x="128" y="202"/>
                    <a:pt x="140" y="200"/>
                    <a:pt x="153" y="196"/>
                  </a:cubicBezTo>
                  <a:cubicBezTo>
                    <a:pt x="223" y="180"/>
                    <a:pt x="239" y="109"/>
                    <a:pt x="223" y="60"/>
                  </a:cubicBezTo>
                  <a:cubicBezTo>
                    <a:pt x="210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0" name="Google Shape;3360;p9"/>
            <p:cNvSpPr/>
            <p:nvPr/>
          </p:nvSpPr>
          <p:spPr>
            <a:xfrm>
              <a:off x="4229625" y="300032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0"/>
                  </a:moveTo>
                  <a:cubicBezTo>
                    <a:pt x="106" y="0"/>
                    <a:pt x="96" y="2"/>
                    <a:pt x="87" y="5"/>
                  </a:cubicBezTo>
                  <a:cubicBezTo>
                    <a:pt x="37" y="38"/>
                    <a:pt x="0" y="91"/>
                    <a:pt x="37" y="141"/>
                  </a:cubicBezTo>
                  <a:cubicBezTo>
                    <a:pt x="51" y="185"/>
                    <a:pt x="87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27" y="194"/>
                    <a:pt x="243" y="124"/>
                    <a:pt x="227" y="75"/>
                  </a:cubicBezTo>
                  <a:cubicBezTo>
                    <a:pt x="210" y="31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1" name="Google Shape;3361;p9"/>
            <p:cNvSpPr/>
            <p:nvPr/>
          </p:nvSpPr>
          <p:spPr>
            <a:xfrm>
              <a:off x="4270025" y="30475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41" y="1"/>
                    <a:pt x="0" y="47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94"/>
                    <a:pt x="54" y="194"/>
                    <a:pt x="87" y="210"/>
                  </a:cubicBezTo>
                  <a:cubicBezTo>
                    <a:pt x="136" y="210"/>
                    <a:pt x="190" y="177"/>
                    <a:pt x="206" y="128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4" y="25"/>
                    <a:pt x="136" y="4"/>
                    <a:pt x="120" y="4"/>
                  </a:cubicBezTo>
                  <a:cubicBezTo>
                    <a:pt x="112" y="2"/>
                    <a:pt x="103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2" name="Google Shape;3362;p9"/>
            <p:cNvSpPr/>
            <p:nvPr/>
          </p:nvSpPr>
          <p:spPr>
            <a:xfrm>
              <a:off x="4244675" y="3047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8"/>
                    <a:pt x="0" y="94"/>
                    <a:pt x="37" y="147"/>
                  </a:cubicBezTo>
                  <a:cubicBezTo>
                    <a:pt x="50" y="184"/>
                    <a:pt x="81" y="203"/>
                    <a:pt x="125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80"/>
                    <a:pt x="243" y="110"/>
                    <a:pt x="223" y="61"/>
                  </a:cubicBezTo>
                  <a:cubicBezTo>
                    <a:pt x="210" y="20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3" name="Google Shape;3363;p9"/>
            <p:cNvSpPr/>
            <p:nvPr/>
          </p:nvSpPr>
          <p:spPr>
            <a:xfrm>
              <a:off x="4276000" y="3021050"/>
              <a:ext cx="5700" cy="5325"/>
            </a:xfrm>
            <a:custGeom>
              <a:avLst/>
              <a:gdLst/>
              <a:ahLst/>
              <a:cxnLst/>
              <a:rect l="l" t="t" r="r" b="b"/>
              <a:pathLst>
                <a:path w="228" h="213" extrusionOk="0">
                  <a:moveTo>
                    <a:pt x="104" y="0"/>
                  </a:moveTo>
                  <a:cubicBezTo>
                    <a:pt x="71" y="17"/>
                    <a:pt x="54" y="17"/>
                    <a:pt x="38" y="54"/>
                  </a:cubicBezTo>
                  <a:cubicBezTo>
                    <a:pt x="21" y="70"/>
                    <a:pt x="0" y="103"/>
                    <a:pt x="0" y="120"/>
                  </a:cubicBezTo>
                  <a:cubicBezTo>
                    <a:pt x="0" y="136"/>
                    <a:pt x="0" y="136"/>
                    <a:pt x="21" y="157"/>
                  </a:cubicBezTo>
                  <a:cubicBezTo>
                    <a:pt x="21" y="173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1"/>
                    <a:pt x="190" y="173"/>
                  </a:cubicBezTo>
                  <a:cubicBezTo>
                    <a:pt x="207" y="157"/>
                    <a:pt x="227" y="120"/>
                    <a:pt x="207" y="103"/>
                  </a:cubicBezTo>
                  <a:cubicBezTo>
                    <a:pt x="207" y="70"/>
                    <a:pt x="190" y="54"/>
                    <a:pt x="174" y="33"/>
                  </a:cubicBezTo>
                  <a:cubicBezTo>
                    <a:pt x="157" y="17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4" name="Google Shape;3364;p9"/>
            <p:cNvSpPr/>
            <p:nvPr/>
          </p:nvSpPr>
          <p:spPr>
            <a:xfrm>
              <a:off x="4264450" y="3001775"/>
              <a:ext cx="3850" cy="4250"/>
            </a:xfrm>
            <a:custGeom>
              <a:avLst/>
              <a:gdLst/>
              <a:ahLst/>
              <a:cxnLst/>
              <a:rect l="l" t="t" r="r" b="b"/>
              <a:pathLst>
                <a:path w="154" h="170" extrusionOk="0">
                  <a:moveTo>
                    <a:pt x="17" y="0"/>
                  </a:moveTo>
                  <a:cubicBezTo>
                    <a:pt x="17" y="17"/>
                    <a:pt x="1" y="33"/>
                    <a:pt x="1" y="50"/>
                  </a:cubicBezTo>
                  <a:cubicBezTo>
                    <a:pt x="1" y="66"/>
                    <a:pt x="1" y="83"/>
                    <a:pt x="17" y="103"/>
                  </a:cubicBezTo>
                  <a:lnTo>
                    <a:pt x="17" y="120"/>
                  </a:lnTo>
                  <a:cubicBezTo>
                    <a:pt x="34" y="153"/>
                    <a:pt x="71" y="169"/>
                    <a:pt x="87" y="169"/>
                  </a:cubicBezTo>
                  <a:cubicBezTo>
                    <a:pt x="120" y="169"/>
                    <a:pt x="137" y="169"/>
                    <a:pt x="153" y="153"/>
                  </a:cubicBezTo>
                  <a:cubicBezTo>
                    <a:pt x="104" y="103"/>
                    <a:pt x="71" y="5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5" name="Google Shape;3365;p9"/>
            <p:cNvSpPr/>
            <p:nvPr/>
          </p:nvSpPr>
          <p:spPr>
            <a:xfrm>
              <a:off x="4273950" y="303467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1"/>
                  </a:moveTo>
                  <a:cubicBezTo>
                    <a:pt x="54" y="1"/>
                    <a:pt x="14" y="47"/>
                    <a:pt x="0" y="90"/>
                  </a:cubicBezTo>
                  <a:cubicBezTo>
                    <a:pt x="0" y="107"/>
                    <a:pt x="0" y="127"/>
                    <a:pt x="17" y="144"/>
                  </a:cubicBezTo>
                  <a:lnTo>
                    <a:pt x="17" y="160"/>
                  </a:lnTo>
                  <a:cubicBezTo>
                    <a:pt x="33" y="193"/>
                    <a:pt x="66" y="193"/>
                    <a:pt x="82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6" y="144"/>
                    <a:pt x="206" y="127"/>
                  </a:cubicBezTo>
                  <a:cubicBezTo>
                    <a:pt x="223" y="57"/>
                    <a:pt x="186" y="4"/>
                    <a:pt x="120" y="4"/>
                  </a:cubicBezTo>
                  <a:cubicBezTo>
                    <a:pt x="113" y="2"/>
                    <a:pt x="106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6" name="Google Shape;3366;p9"/>
            <p:cNvSpPr/>
            <p:nvPr/>
          </p:nvSpPr>
          <p:spPr>
            <a:xfrm>
              <a:off x="4253725" y="2991450"/>
              <a:ext cx="5200" cy="4825"/>
            </a:xfrm>
            <a:custGeom>
              <a:avLst/>
              <a:gdLst/>
              <a:ahLst/>
              <a:cxnLst/>
              <a:rect l="l" t="t" r="r" b="b"/>
              <a:pathLst>
                <a:path w="208" h="193" extrusionOk="0">
                  <a:moveTo>
                    <a:pt x="88" y="1"/>
                  </a:moveTo>
                  <a:cubicBezTo>
                    <a:pt x="34" y="1"/>
                    <a:pt x="1" y="34"/>
                    <a:pt x="1" y="83"/>
                  </a:cubicBezTo>
                  <a:lnTo>
                    <a:pt x="1" y="137"/>
                  </a:lnTo>
                  <a:lnTo>
                    <a:pt x="17" y="154"/>
                  </a:lnTo>
                  <a:cubicBezTo>
                    <a:pt x="34" y="170"/>
                    <a:pt x="50" y="186"/>
                    <a:pt x="88" y="186"/>
                  </a:cubicBezTo>
                  <a:cubicBezTo>
                    <a:pt x="97" y="190"/>
                    <a:pt x="107" y="192"/>
                    <a:pt x="116" y="192"/>
                  </a:cubicBezTo>
                  <a:cubicBezTo>
                    <a:pt x="156" y="192"/>
                    <a:pt x="194" y="160"/>
                    <a:pt x="207" y="121"/>
                  </a:cubicBezTo>
                  <a:cubicBezTo>
                    <a:pt x="153" y="83"/>
                    <a:pt x="120" y="34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7" name="Google Shape;3367;p9"/>
            <p:cNvSpPr/>
            <p:nvPr/>
          </p:nvSpPr>
          <p:spPr>
            <a:xfrm>
              <a:off x="4225400" y="3017025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3" y="0"/>
                  </a:moveTo>
                  <a:cubicBezTo>
                    <a:pt x="73" y="0"/>
                    <a:pt x="56" y="14"/>
                    <a:pt x="33" y="25"/>
                  </a:cubicBezTo>
                  <a:cubicBezTo>
                    <a:pt x="17" y="42"/>
                    <a:pt x="0" y="58"/>
                    <a:pt x="0" y="91"/>
                  </a:cubicBezTo>
                  <a:lnTo>
                    <a:pt x="0" y="145"/>
                  </a:lnTo>
                  <a:cubicBezTo>
                    <a:pt x="17" y="145"/>
                    <a:pt x="17" y="161"/>
                    <a:pt x="17" y="161"/>
                  </a:cubicBezTo>
                  <a:cubicBezTo>
                    <a:pt x="33" y="178"/>
                    <a:pt x="66" y="194"/>
                    <a:pt x="87" y="215"/>
                  </a:cubicBezTo>
                  <a:cubicBezTo>
                    <a:pt x="136" y="215"/>
                    <a:pt x="206" y="178"/>
                    <a:pt x="206" y="128"/>
                  </a:cubicBezTo>
                  <a:cubicBezTo>
                    <a:pt x="206" y="91"/>
                    <a:pt x="206" y="58"/>
                    <a:pt x="190" y="42"/>
                  </a:cubicBezTo>
                  <a:cubicBezTo>
                    <a:pt x="169" y="25"/>
                    <a:pt x="153" y="9"/>
                    <a:pt x="120" y="9"/>
                  </a:cubicBezTo>
                  <a:cubicBezTo>
                    <a:pt x="110" y="3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8" name="Google Shape;3368;p9"/>
            <p:cNvSpPr/>
            <p:nvPr/>
          </p:nvSpPr>
          <p:spPr>
            <a:xfrm>
              <a:off x="4245600" y="303317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0" y="1"/>
                  </a:moveTo>
                  <a:cubicBezTo>
                    <a:pt x="114" y="1"/>
                    <a:pt x="98" y="5"/>
                    <a:pt x="83" y="14"/>
                  </a:cubicBezTo>
                  <a:cubicBezTo>
                    <a:pt x="33" y="31"/>
                    <a:pt x="0" y="84"/>
                    <a:pt x="17" y="134"/>
                  </a:cubicBezTo>
                  <a:cubicBezTo>
                    <a:pt x="42" y="187"/>
                    <a:pt x="79" y="210"/>
                    <a:pt x="118" y="210"/>
                  </a:cubicBezTo>
                  <a:cubicBezTo>
                    <a:pt x="129" y="210"/>
                    <a:pt x="141" y="208"/>
                    <a:pt x="153" y="204"/>
                  </a:cubicBezTo>
                  <a:cubicBezTo>
                    <a:pt x="223" y="187"/>
                    <a:pt x="239" y="117"/>
                    <a:pt x="223" y="64"/>
                  </a:cubicBezTo>
                  <a:cubicBezTo>
                    <a:pt x="211" y="28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9" name="Google Shape;3369;p9"/>
            <p:cNvSpPr/>
            <p:nvPr/>
          </p:nvSpPr>
          <p:spPr>
            <a:xfrm>
              <a:off x="4250750" y="30050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95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80"/>
                    <a:pt x="33" y="180"/>
                  </a:cubicBezTo>
                  <a:cubicBezTo>
                    <a:pt x="55" y="195"/>
                    <a:pt x="81" y="203"/>
                    <a:pt x="106" y="203"/>
                  </a:cubicBezTo>
                  <a:cubicBezTo>
                    <a:pt x="137" y="203"/>
                    <a:pt x="167" y="190"/>
                    <a:pt x="186" y="160"/>
                  </a:cubicBezTo>
                  <a:cubicBezTo>
                    <a:pt x="223" y="127"/>
                    <a:pt x="223" y="57"/>
                    <a:pt x="169" y="24"/>
                  </a:cubicBezTo>
                  <a:cubicBezTo>
                    <a:pt x="147" y="9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0" name="Google Shape;3370;p9"/>
            <p:cNvSpPr/>
            <p:nvPr/>
          </p:nvSpPr>
          <p:spPr>
            <a:xfrm>
              <a:off x="4249825" y="30215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10" y="1"/>
                  </a:moveTo>
                  <a:cubicBezTo>
                    <a:pt x="99" y="1"/>
                    <a:pt x="87" y="5"/>
                    <a:pt x="70" y="13"/>
                  </a:cubicBezTo>
                  <a:cubicBezTo>
                    <a:pt x="54" y="13"/>
                    <a:pt x="37" y="34"/>
                    <a:pt x="17" y="50"/>
                  </a:cubicBezTo>
                  <a:cubicBezTo>
                    <a:pt x="0" y="83"/>
                    <a:pt x="0" y="116"/>
                    <a:pt x="17" y="153"/>
                  </a:cubicBezTo>
                  <a:cubicBezTo>
                    <a:pt x="32" y="191"/>
                    <a:pt x="73" y="209"/>
                    <a:pt x="115" y="209"/>
                  </a:cubicBezTo>
                  <a:cubicBezTo>
                    <a:pt x="129" y="209"/>
                    <a:pt x="144" y="207"/>
                    <a:pt x="157" y="203"/>
                  </a:cubicBezTo>
                  <a:cubicBezTo>
                    <a:pt x="206" y="186"/>
                    <a:pt x="223" y="116"/>
                    <a:pt x="206" y="67"/>
                  </a:cubicBezTo>
                  <a:cubicBezTo>
                    <a:pt x="190" y="34"/>
                    <a:pt x="173" y="13"/>
                    <a:pt x="140" y="13"/>
                  </a:cubicBezTo>
                  <a:cubicBezTo>
                    <a:pt x="130" y="5"/>
                    <a:pt x="12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1" name="Google Shape;3371;p9"/>
            <p:cNvSpPr/>
            <p:nvPr/>
          </p:nvSpPr>
          <p:spPr>
            <a:xfrm>
              <a:off x="4233950" y="30373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13" y="0"/>
                  </a:moveTo>
                  <a:cubicBezTo>
                    <a:pt x="83" y="0"/>
                    <a:pt x="56" y="15"/>
                    <a:pt x="33" y="38"/>
                  </a:cubicBezTo>
                  <a:cubicBezTo>
                    <a:pt x="0" y="71"/>
                    <a:pt x="0" y="87"/>
                    <a:pt x="0" y="124"/>
                  </a:cubicBezTo>
                  <a:cubicBezTo>
                    <a:pt x="0" y="124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7" y="207"/>
                    <a:pt x="173" y="190"/>
                    <a:pt x="190" y="174"/>
                  </a:cubicBezTo>
                  <a:cubicBezTo>
                    <a:pt x="206" y="157"/>
                    <a:pt x="223" y="124"/>
                    <a:pt x="206" y="87"/>
                  </a:cubicBezTo>
                  <a:cubicBezTo>
                    <a:pt x="206" y="71"/>
                    <a:pt x="190" y="38"/>
                    <a:pt x="173" y="21"/>
                  </a:cubicBezTo>
                  <a:cubicBezTo>
                    <a:pt x="152" y="7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2" name="Google Shape;3372;p9"/>
            <p:cNvSpPr/>
            <p:nvPr/>
          </p:nvSpPr>
          <p:spPr>
            <a:xfrm>
              <a:off x="4226625" y="309567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8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61"/>
                  </a:lnTo>
                  <a:cubicBezTo>
                    <a:pt x="38" y="177"/>
                    <a:pt x="54" y="194"/>
                    <a:pt x="87" y="194"/>
                  </a:cubicBezTo>
                  <a:cubicBezTo>
                    <a:pt x="97" y="199"/>
                    <a:pt x="105" y="201"/>
                    <a:pt x="113" y="201"/>
                  </a:cubicBezTo>
                  <a:cubicBezTo>
                    <a:pt x="132" y="201"/>
                    <a:pt x="146" y="189"/>
                    <a:pt x="157" y="177"/>
                  </a:cubicBezTo>
                  <a:cubicBezTo>
                    <a:pt x="190" y="161"/>
                    <a:pt x="207" y="140"/>
                    <a:pt x="207" y="107"/>
                  </a:cubicBezTo>
                  <a:cubicBezTo>
                    <a:pt x="207" y="91"/>
                    <a:pt x="207" y="58"/>
                    <a:pt x="190" y="37"/>
                  </a:cubicBezTo>
                  <a:cubicBezTo>
                    <a:pt x="174" y="21"/>
                    <a:pt x="141" y="4"/>
                    <a:pt x="120" y="4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3" name="Google Shape;3373;p9"/>
            <p:cNvSpPr/>
            <p:nvPr/>
          </p:nvSpPr>
          <p:spPr>
            <a:xfrm>
              <a:off x="4228800" y="3079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69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4" name="Google Shape;3374;p9"/>
            <p:cNvSpPr/>
            <p:nvPr/>
          </p:nvSpPr>
          <p:spPr>
            <a:xfrm>
              <a:off x="4230125" y="306515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3" y="1"/>
                  </a:moveTo>
                  <a:cubicBezTo>
                    <a:pt x="51" y="1"/>
                    <a:pt x="14" y="33"/>
                    <a:pt x="1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34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07" y="125"/>
                  </a:cubicBezTo>
                  <a:cubicBezTo>
                    <a:pt x="223" y="92"/>
                    <a:pt x="207" y="59"/>
                    <a:pt x="186" y="42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5" name="Google Shape;3375;p9"/>
            <p:cNvSpPr/>
            <p:nvPr/>
          </p:nvSpPr>
          <p:spPr>
            <a:xfrm>
              <a:off x="4223225" y="31067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4" y="1"/>
                  </a:moveTo>
                  <a:cubicBezTo>
                    <a:pt x="101" y="1"/>
                    <a:pt x="86" y="3"/>
                    <a:pt x="71" y="7"/>
                  </a:cubicBezTo>
                  <a:cubicBezTo>
                    <a:pt x="17" y="27"/>
                    <a:pt x="1" y="93"/>
                    <a:pt x="17" y="147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2" y="199"/>
                    <a:pt x="84" y="207"/>
                    <a:pt x="107" y="207"/>
                  </a:cubicBezTo>
                  <a:cubicBezTo>
                    <a:pt x="123" y="207"/>
                    <a:pt x="139" y="203"/>
                    <a:pt x="153" y="196"/>
                  </a:cubicBezTo>
                  <a:cubicBezTo>
                    <a:pt x="190" y="196"/>
                    <a:pt x="207" y="163"/>
                    <a:pt x="223" y="110"/>
                  </a:cubicBezTo>
                  <a:cubicBezTo>
                    <a:pt x="223" y="93"/>
                    <a:pt x="223" y="93"/>
                    <a:pt x="207" y="77"/>
                  </a:cubicBezTo>
                  <a:cubicBezTo>
                    <a:pt x="194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6" name="Google Shape;3376;p9"/>
            <p:cNvSpPr/>
            <p:nvPr/>
          </p:nvSpPr>
          <p:spPr>
            <a:xfrm>
              <a:off x="4237350" y="3101600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1" y="0"/>
                  </a:moveTo>
                  <a:cubicBezTo>
                    <a:pt x="98" y="0"/>
                    <a:pt x="84" y="2"/>
                    <a:pt x="70" y="6"/>
                  </a:cubicBezTo>
                  <a:cubicBezTo>
                    <a:pt x="21" y="27"/>
                    <a:pt x="0" y="77"/>
                    <a:pt x="21" y="147"/>
                  </a:cubicBezTo>
                  <a:cubicBezTo>
                    <a:pt x="21" y="147"/>
                    <a:pt x="37" y="163"/>
                    <a:pt x="37" y="180"/>
                  </a:cubicBezTo>
                  <a:cubicBezTo>
                    <a:pt x="61" y="191"/>
                    <a:pt x="84" y="203"/>
                    <a:pt x="115" y="203"/>
                  </a:cubicBezTo>
                  <a:cubicBezTo>
                    <a:pt x="127" y="203"/>
                    <a:pt x="141" y="201"/>
                    <a:pt x="157" y="196"/>
                  </a:cubicBezTo>
                  <a:cubicBezTo>
                    <a:pt x="190" y="180"/>
                    <a:pt x="207" y="147"/>
                    <a:pt x="227" y="110"/>
                  </a:cubicBezTo>
                  <a:cubicBezTo>
                    <a:pt x="227" y="93"/>
                    <a:pt x="227" y="77"/>
                    <a:pt x="207" y="60"/>
                  </a:cubicBezTo>
                  <a:cubicBezTo>
                    <a:pt x="194" y="20"/>
                    <a:pt x="15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7" name="Google Shape;3377;p9"/>
            <p:cNvSpPr/>
            <p:nvPr/>
          </p:nvSpPr>
          <p:spPr>
            <a:xfrm>
              <a:off x="4243025" y="31400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7"/>
                    <a:pt x="17" y="87"/>
                  </a:cubicBezTo>
                  <a:cubicBezTo>
                    <a:pt x="0" y="103"/>
                    <a:pt x="17" y="120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50" y="190"/>
                    <a:pt x="66" y="206"/>
                    <a:pt x="103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206" y="173"/>
                    <a:pt x="206" y="140"/>
                    <a:pt x="223" y="120"/>
                  </a:cubicBezTo>
                  <a:cubicBezTo>
                    <a:pt x="223" y="87"/>
                    <a:pt x="223" y="70"/>
                    <a:pt x="206" y="37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8" name="Google Shape;3378;p9"/>
            <p:cNvSpPr/>
            <p:nvPr/>
          </p:nvSpPr>
          <p:spPr>
            <a:xfrm>
              <a:off x="4238675" y="3089150"/>
              <a:ext cx="5200" cy="5400"/>
            </a:xfrm>
            <a:custGeom>
              <a:avLst/>
              <a:gdLst/>
              <a:ahLst/>
              <a:cxnLst/>
              <a:rect l="l" t="t" r="r" b="b"/>
              <a:pathLst>
                <a:path w="208" h="216" extrusionOk="0">
                  <a:moveTo>
                    <a:pt x="96" y="0"/>
                  </a:moveTo>
                  <a:cubicBezTo>
                    <a:pt x="65" y="0"/>
                    <a:pt x="35" y="13"/>
                    <a:pt x="17" y="43"/>
                  </a:cubicBezTo>
                  <a:cubicBezTo>
                    <a:pt x="1" y="59"/>
                    <a:pt x="1" y="92"/>
                    <a:pt x="1" y="113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71" y="195"/>
                    <a:pt x="88" y="216"/>
                    <a:pt x="121" y="216"/>
                  </a:cubicBezTo>
                  <a:cubicBezTo>
                    <a:pt x="137" y="216"/>
                    <a:pt x="174" y="195"/>
                    <a:pt x="191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1" y="43"/>
                    <a:pt x="174" y="26"/>
                  </a:cubicBezTo>
                  <a:cubicBezTo>
                    <a:pt x="150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9" name="Google Shape;3379;p9"/>
            <p:cNvSpPr/>
            <p:nvPr/>
          </p:nvSpPr>
          <p:spPr>
            <a:xfrm>
              <a:off x="4235275" y="311680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0"/>
                  </a:moveTo>
                  <a:cubicBezTo>
                    <a:pt x="50" y="0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93" y="209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4"/>
                  </a:cubicBezTo>
                  <a:cubicBezTo>
                    <a:pt x="170" y="38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0" name="Google Shape;3380;p9"/>
            <p:cNvSpPr/>
            <p:nvPr/>
          </p:nvSpPr>
          <p:spPr>
            <a:xfrm>
              <a:off x="4222825" y="3119775"/>
              <a:ext cx="5575" cy="5425"/>
            </a:xfrm>
            <a:custGeom>
              <a:avLst/>
              <a:gdLst/>
              <a:ahLst/>
              <a:cxnLst/>
              <a:rect l="l" t="t" r="r" b="b"/>
              <a:pathLst>
                <a:path w="223" h="217" extrusionOk="0">
                  <a:moveTo>
                    <a:pt x="103" y="1"/>
                  </a:moveTo>
                  <a:cubicBezTo>
                    <a:pt x="66" y="22"/>
                    <a:pt x="50" y="22"/>
                    <a:pt x="33" y="55"/>
                  </a:cubicBezTo>
                  <a:cubicBezTo>
                    <a:pt x="17" y="71"/>
                    <a:pt x="0" y="104"/>
                    <a:pt x="0" y="125"/>
                  </a:cubicBezTo>
                  <a:cubicBezTo>
                    <a:pt x="17" y="141"/>
                    <a:pt x="17" y="141"/>
                    <a:pt x="17" y="158"/>
                  </a:cubicBezTo>
                  <a:cubicBezTo>
                    <a:pt x="17" y="174"/>
                    <a:pt x="33" y="174"/>
                    <a:pt x="50" y="191"/>
                  </a:cubicBezTo>
                  <a:cubicBezTo>
                    <a:pt x="66" y="207"/>
                    <a:pt x="89" y="217"/>
                    <a:pt x="113" y="217"/>
                  </a:cubicBezTo>
                  <a:cubicBezTo>
                    <a:pt x="141" y="217"/>
                    <a:pt x="169" y="203"/>
                    <a:pt x="190" y="174"/>
                  </a:cubicBezTo>
                  <a:cubicBezTo>
                    <a:pt x="206" y="158"/>
                    <a:pt x="223" y="125"/>
                    <a:pt x="223" y="104"/>
                  </a:cubicBezTo>
                  <a:cubicBezTo>
                    <a:pt x="206" y="71"/>
                    <a:pt x="206" y="55"/>
                    <a:pt x="169" y="38"/>
                  </a:cubicBezTo>
                  <a:cubicBezTo>
                    <a:pt x="153" y="22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1" name="Google Shape;3381;p9"/>
            <p:cNvSpPr/>
            <p:nvPr/>
          </p:nvSpPr>
          <p:spPr>
            <a:xfrm>
              <a:off x="4216325" y="30717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0"/>
                    <a:pt x="206" y="15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2" name="Google Shape;3382;p9"/>
            <p:cNvSpPr/>
            <p:nvPr/>
          </p:nvSpPr>
          <p:spPr>
            <a:xfrm>
              <a:off x="4218075" y="29792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40" y="126"/>
                    <a:pt x="207" y="56"/>
                  </a:cubicBezTo>
                  <a:cubicBezTo>
                    <a:pt x="194" y="19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3" name="Google Shape;3383;p9"/>
            <p:cNvSpPr/>
            <p:nvPr/>
          </p:nvSpPr>
          <p:spPr>
            <a:xfrm>
              <a:off x="4215900" y="29921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2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94"/>
                    <a:pt x="1" y="110"/>
                  </a:cubicBezTo>
                  <a:cubicBezTo>
                    <a:pt x="1" y="127"/>
                    <a:pt x="17" y="127"/>
                    <a:pt x="17" y="143"/>
                  </a:cubicBezTo>
                  <a:cubicBezTo>
                    <a:pt x="17" y="159"/>
                    <a:pt x="34" y="180"/>
                    <a:pt x="54" y="180"/>
                  </a:cubicBezTo>
                  <a:cubicBezTo>
                    <a:pt x="69" y="195"/>
                    <a:pt x="91" y="203"/>
                    <a:pt x="113" y="203"/>
                  </a:cubicBezTo>
                  <a:cubicBezTo>
                    <a:pt x="142" y="203"/>
                    <a:pt x="172" y="190"/>
                    <a:pt x="190" y="159"/>
                  </a:cubicBezTo>
                  <a:cubicBezTo>
                    <a:pt x="207" y="143"/>
                    <a:pt x="223" y="127"/>
                    <a:pt x="207" y="94"/>
                  </a:cubicBezTo>
                  <a:cubicBezTo>
                    <a:pt x="207" y="56"/>
                    <a:pt x="207" y="40"/>
                    <a:pt x="174" y="23"/>
                  </a:cubicBezTo>
                  <a:cubicBezTo>
                    <a:pt x="157" y="9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4" name="Google Shape;3384;p9"/>
            <p:cNvSpPr/>
            <p:nvPr/>
          </p:nvSpPr>
          <p:spPr>
            <a:xfrm>
              <a:off x="4218900" y="29650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7"/>
                    <a:pt x="0" y="77"/>
                    <a:pt x="17" y="147"/>
                  </a:cubicBezTo>
                  <a:cubicBezTo>
                    <a:pt x="32" y="184"/>
                    <a:pt x="73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23" y="110"/>
                    <a:pt x="207" y="60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5" name="Google Shape;3385;p9"/>
            <p:cNvSpPr/>
            <p:nvPr/>
          </p:nvSpPr>
          <p:spPr>
            <a:xfrm>
              <a:off x="4220650" y="304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3" y="190"/>
                    <a:pt x="71" y="190"/>
                    <a:pt x="87" y="207"/>
                  </a:cubicBezTo>
                  <a:cubicBezTo>
                    <a:pt x="153" y="207"/>
                    <a:pt x="207" y="174"/>
                    <a:pt x="207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6" name="Google Shape;3386;p9"/>
            <p:cNvSpPr/>
            <p:nvPr/>
          </p:nvSpPr>
          <p:spPr>
            <a:xfrm>
              <a:off x="4221475" y="30301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17" y="33"/>
                    <a:pt x="0" y="83"/>
                    <a:pt x="17" y="153"/>
                  </a:cubicBezTo>
                  <a:cubicBezTo>
                    <a:pt x="32" y="193"/>
                    <a:pt x="74" y="212"/>
                    <a:pt x="116" y="212"/>
                  </a:cubicBezTo>
                  <a:cubicBezTo>
                    <a:pt x="130" y="212"/>
                    <a:pt x="144" y="210"/>
                    <a:pt x="157" y="206"/>
                  </a:cubicBezTo>
                  <a:cubicBezTo>
                    <a:pt x="174" y="206"/>
                    <a:pt x="190" y="186"/>
                    <a:pt x="190" y="169"/>
                  </a:cubicBezTo>
                  <a:cubicBezTo>
                    <a:pt x="223" y="153"/>
                    <a:pt x="223" y="103"/>
                    <a:pt x="223" y="66"/>
                  </a:cubicBezTo>
                  <a:cubicBezTo>
                    <a:pt x="207" y="33"/>
                    <a:pt x="174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7" name="Google Shape;3387;p9"/>
            <p:cNvSpPr/>
            <p:nvPr/>
          </p:nvSpPr>
          <p:spPr>
            <a:xfrm>
              <a:off x="4215500" y="3006400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6" y="1"/>
                  </a:moveTo>
                  <a:cubicBezTo>
                    <a:pt x="87" y="1"/>
                    <a:pt x="33" y="21"/>
                    <a:pt x="17" y="71"/>
                  </a:cubicBezTo>
                  <a:lnTo>
                    <a:pt x="17" y="87"/>
                  </a:lnTo>
                  <a:cubicBezTo>
                    <a:pt x="0" y="104"/>
                    <a:pt x="17" y="124"/>
                    <a:pt x="17" y="141"/>
                  </a:cubicBezTo>
                  <a:cubicBezTo>
                    <a:pt x="33" y="174"/>
                    <a:pt x="50" y="190"/>
                    <a:pt x="70" y="207"/>
                  </a:cubicBezTo>
                  <a:lnTo>
                    <a:pt x="103" y="207"/>
                  </a:lnTo>
                  <a:cubicBezTo>
                    <a:pt x="111" y="210"/>
                    <a:pt x="118" y="211"/>
                    <a:pt x="126" y="211"/>
                  </a:cubicBezTo>
                  <a:cubicBezTo>
                    <a:pt x="168" y="211"/>
                    <a:pt x="209" y="166"/>
                    <a:pt x="223" y="124"/>
                  </a:cubicBezTo>
                  <a:cubicBezTo>
                    <a:pt x="223" y="87"/>
                    <a:pt x="223" y="71"/>
                    <a:pt x="206" y="54"/>
                  </a:cubicBezTo>
                  <a:cubicBezTo>
                    <a:pt x="190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8" name="Google Shape;3388;p9"/>
            <p:cNvSpPr/>
            <p:nvPr/>
          </p:nvSpPr>
          <p:spPr>
            <a:xfrm>
              <a:off x="4216325" y="30876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17" y="71"/>
                    <a:pt x="0" y="87"/>
                    <a:pt x="0" y="120"/>
                  </a:cubicBezTo>
                  <a:cubicBezTo>
                    <a:pt x="0" y="120"/>
                    <a:pt x="0" y="137"/>
                    <a:pt x="17" y="137"/>
                  </a:cubicBezTo>
                  <a:cubicBezTo>
                    <a:pt x="17" y="153"/>
                    <a:pt x="37" y="174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23" y="120"/>
                    <a:pt x="223" y="71"/>
                    <a:pt x="173" y="34"/>
                  </a:cubicBezTo>
                  <a:cubicBezTo>
                    <a:pt x="157" y="17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9" name="Google Shape;3389;p9"/>
            <p:cNvSpPr/>
            <p:nvPr/>
          </p:nvSpPr>
          <p:spPr>
            <a:xfrm>
              <a:off x="4218475" y="30576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3" y="1"/>
                  </a:moveTo>
                  <a:cubicBezTo>
                    <a:pt x="75" y="1"/>
                    <a:pt x="47" y="15"/>
                    <a:pt x="17" y="35"/>
                  </a:cubicBezTo>
                  <a:cubicBezTo>
                    <a:pt x="1" y="68"/>
                    <a:pt x="1" y="84"/>
                    <a:pt x="1" y="117"/>
                  </a:cubicBezTo>
                  <a:cubicBezTo>
                    <a:pt x="1" y="117"/>
                    <a:pt x="1" y="138"/>
                    <a:pt x="17" y="138"/>
                  </a:cubicBezTo>
                  <a:cubicBezTo>
                    <a:pt x="17" y="154"/>
                    <a:pt x="34" y="171"/>
                    <a:pt x="34" y="187"/>
                  </a:cubicBezTo>
                  <a:cubicBezTo>
                    <a:pt x="71" y="204"/>
                    <a:pt x="87" y="204"/>
                    <a:pt x="120" y="204"/>
                  </a:cubicBezTo>
                  <a:cubicBezTo>
                    <a:pt x="158" y="204"/>
                    <a:pt x="174" y="187"/>
                    <a:pt x="191" y="171"/>
                  </a:cubicBezTo>
                  <a:cubicBezTo>
                    <a:pt x="207" y="154"/>
                    <a:pt x="207" y="117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0" name="Google Shape;3390;p9"/>
            <p:cNvSpPr/>
            <p:nvPr/>
          </p:nvSpPr>
          <p:spPr>
            <a:xfrm>
              <a:off x="4296625" y="3057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87" y="0"/>
                  </a:moveTo>
                  <a:cubicBezTo>
                    <a:pt x="70" y="0"/>
                    <a:pt x="37" y="17"/>
                    <a:pt x="21" y="33"/>
                  </a:cubicBezTo>
                  <a:cubicBezTo>
                    <a:pt x="0" y="7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7" y="120"/>
                    <a:pt x="206" y="70"/>
                    <a:pt x="173" y="17"/>
                  </a:cubicBezTo>
                  <a:cubicBezTo>
                    <a:pt x="140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1" name="Google Shape;3391;p9"/>
            <p:cNvSpPr/>
            <p:nvPr/>
          </p:nvSpPr>
          <p:spPr>
            <a:xfrm>
              <a:off x="4363200" y="30919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3"/>
                  </a:cubicBezTo>
                  <a:cubicBezTo>
                    <a:pt x="0" y="104"/>
                    <a:pt x="0" y="137"/>
                    <a:pt x="17" y="153"/>
                  </a:cubicBezTo>
                  <a:lnTo>
                    <a:pt x="38" y="170"/>
                  </a:lnTo>
                  <a:cubicBezTo>
                    <a:pt x="54" y="186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2" y="211"/>
                    <a:pt x="209" y="176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2" name="Google Shape;3392;p9"/>
            <p:cNvSpPr/>
            <p:nvPr/>
          </p:nvSpPr>
          <p:spPr>
            <a:xfrm>
              <a:off x="4383400" y="3045575"/>
              <a:ext cx="3025" cy="5175"/>
            </a:xfrm>
            <a:custGeom>
              <a:avLst/>
              <a:gdLst/>
              <a:ahLst/>
              <a:cxnLst/>
              <a:rect l="l" t="t" r="r" b="b"/>
              <a:pathLst>
                <a:path w="121" h="207" extrusionOk="0">
                  <a:moveTo>
                    <a:pt x="120" y="0"/>
                  </a:moveTo>
                  <a:cubicBezTo>
                    <a:pt x="104" y="0"/>
                    <a:pt x="87" y="17"/>
                    <a:pt x="71" y="17"/>
                  </a:cubicBezTo>
                  <a:cubicBezTo>
                    <a:pt x="17" y="33"/>
                    <a:pt x="1" y="104"/>
                    <a:pt x="17" y="153"/>
                  </a:cubicBezTo>
                  <a:cubicBezTo>
                    <a:pt x="17" y="170"/>
                    <a:pt x="34" y="170"/>
                    <a:pt x="54" y="186"/>
                  </a:cubicBezTo>
                  <a:cubicBezTo>
                    <a:pt x="71" y="207"/>
                    <a:pt x="87" y="207"/>
                    <a:pt x="120" y="207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3" name="Google Shape;3393;p9"/>
            <p:cNvSpPr/>
            <p:nvPr/>
          </p:nvSpPr>
          <p:spPr>
            <a:xfrm>
              <a:off x="4122725" y="31085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6" y="0"/>
                  </a:moveTo>
                  <a:cubicBezTo>
                    <a:pt x="65" y="0"/>
                    <a:pt x="35" y="12"/>
                    <a:pt x="17" y="40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3"/>
                  </a:lnTo>
                  <a:lnTo>
                    <a:pt x="34" y="180"/>
                  </a:ln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3"/>
                  </a:cubicBezTo>
                  <a:cubicBezTo>
                    <a:pt x="207" y="143"/>
                    <a:pt x="207" y="110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8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4" name="Google Shape;3394;p9"/>
            <p:cNvSpPr/>
            <p:nvPr/>
          </p:nvSpPr>
          <p:spPr>
            <a:xfrm>
              <a:off x="4383000" y="2999200"/>
              <a:ext cx="850" cy="2075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17"/>
                    <a:pt x="17" y="50"/>
                    <a:pt x="0" y="83"/>
                  </a:cubicBezTo>
                  <a:lnTo>
                    <a:pt x="17" y="66"/>
                  </a:lnTo>
                  <a:cubicBezTo>
                    <a:pt x="33" y="50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5" name="Google Shape;3395;p9"/>
            <p:cNvSpPr/>
            <p:nvPr/>
          </p:nvSpPr>
          <p:spPr>
            <a:xfrm>
              <a:off x="4369275" y="30662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67" y="0"/>
                    <a:pt x="17" y="33"/>
                    <a:pt x="1" y="83"/>
                  </a:cubicBezTo>
                  <a:lnTo>
                    <a:pt x="1" y="153"/>
                  </a:lnTo>
                  <a:cubicBezTo>
                    <a:pt x="17" y="153"/>
                    <a:pt x="17" y="169"/>
                    <a:pt x="17" y="169"/>
                  </a:cubicBezTo>
                  <a:cubicBezTo>
                    <a:pt x="34" y="186"/>
                    <a:pt x="67" y="206"/>
                    <a:pt x="83" y="206"/>
                  </a:cubicBezTo>
                  <a:cubicBezTo>
                    <a:pt x="94" y="209"/>
                    <a:pt x="105" y="210"/>
                    <a:pt x="115" y="210"/>
                  </a:cubicBezTo>
                  <a:cubicBezTo>
                    <a:pt x="169" y="210"/>
                    <a:pt x="207" y="175"/>
                    <a:pt x="207" y="120"/>
                  </a:cubicBezTo>
                  <a:cubicBezTo>
                    <a:pt x="207" y="103"/>
                    <a:pt x="207" y="66"/>
                    <a:pt x="186" y="50"/>
                  </a:cubicBezTo>
                  <a:cubicBezTo>
                    <a:pt x="17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6" name="Google Shape;3396;p9"/>
            <p:cNvSpPr/>
            <p:nvPr/>
          </p:nvSpPr>
          <p:spPr>
            <a:xfrm>
              <a:off x="4376500" y="3010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3" y="1"/>
                  </a:moveTo>
                  <a:cubicBezTo>
                    <a:pt x="58" y="1"/>
                    <a:pt x="18" y="44"/>
                    <a:pt x="0" y="91"/>
                  </a:cubicBezTo>
                  <a:lnTo>
                    <a:pt x="0" y="140"/>
                  </a:lnTo>
                  <a:cubicBezTo>
                    <a:pt x="21" y="140"/>
                    <a:pt x="21" y="161"/>
                    <a:pt x="21" y="161"/>
                  </a:cubicBezTo>
                  <a:cubicBezTo>
                    <a:pt x="37" y="194"/>
                    <a:pt x="54" y="210"/>
                    <a:pt x="87" y="210"/>
                  </a:cubicBezTo>
                  <a:cubicBezTo>
                    <a:pt x="124" y="210"/>
                    <a:pt x="140" y="210"/>
                    <a:pt x="173" y="194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7" name="Google Shape;3397;p9"/>
            <p:cNvSpPr/>
            <p:nvPr/>
          </p:nvSpPr>
          <p:spPr>
            <a:xfrm>
              <a:off x="4376500" y="3026600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03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21" y="54"/>
                    <a:pt x="0" y="87"/>
                    <a:pt x="0" y="120"/>
                  </a:cubicBezTo>
                  <a:lnTo>
                    <a:pt x="21" y="141"/>
                  </a:lnTo>
                  <a:cubicBezTo>
                    <a:pt x="21" y="158"/>
                    <a:pt x="37" y="174"/>
                    <a:pt x="54" y="191"/>
                  </a:cubicBezTo>
                  <a:cubicBezTo>
                    <a:pt x="66" y="203"/>
                    <a:pt x="85" y="209"/>
                    <a:pt x="104" y="209"/>
                  </a:cubicBezTo>
                  <a:cubicBezTo>
                    <a:pt x="135" y="209"/>
                    <a:pt x="170" y="194"/>
                    <a:pt x="190" y="174"/>
                  </a:cubicBezTo>
                  <a:cubicBezTo>
                    <a:pt x="227" y="120"/>
                    <a:pt x="227" y="54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8" name="Google Shape;3398;p9"/>
            <p:cNvSpPr/>
            <p:nvPr/>
          </p:nvSpPr>
          <p:spPr>
            <a:xfrm>
              <a:off x="4370100" y="30523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lnTo>
                    <a:pt x="1" y="141"/>
                  </a:lnTo>
                  <a:cubicBezTo>
                    <a:pt x="1" y="141"/>
                    <a:pt x="17" y="141"/>
                    <a:pt x="17" y="157"/>
                  </a:cubicBezTo>
                  <a:lnTo>
                    <a:pt x="17" y="174"/>
                  </a:lnTo>
                  <a:cubicBezTo>
                    <a:pt x="34" y="190"/>
                    <a:pt x="71" y="207"/>
                    <a:pt x="87" y="207"/>
                  </a:cubicBezTo>
                  <a:cubicBezTo>
                    <a:pt x="97" y="212"/>
                    <a:pt x="107" y="214"/>
                    <a:pt x="116" y="214"/>
                  </a:cubicBezTo>
                  <a:cubicBezTo>
                    <a:pt x="139" y="214"/>
                    <a:pt x="159" y="202"/>
                    <a:pt x="174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207" y="54"/>
                  </a:cubicBezTo>
                  <a:cubicBezTo>
                    <a:pt x="190" y="38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9" name="Google Shape;3399;p9"/>
            <p:cNvSpPr/>
            <p:nvPr/>
          </p:nvSpPr>
          <p:spPr>
            <a:xfrm>
              <a:off x="4371350" y="303850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7" y="40"/>
                    <a:pt x="21" y="57"/>
                    <a:pt x="0" y="94"/>
                  </a:cubicBezTo>
                  <a:cubicBezTo>
                    <a:pt x="0" y="110"/>
                    <a:pt x="0" y="127"/>
                    <a:pt x="21" y="143"/>
                  </a:cubicBezTo>
                  <a:cubicBezTo>
                    <a:pt x="21" y="143"/>
                    <a:pt x="21" y="160"/>
                    <a:pt x="37" y="160"/>
                  </a:cubicBezTo>
                  <a:cubicBezTo>
                    <a:pt x="37" y="180"/>
                    <a:pt x="70" y="197"/>
                    <a:pt x="103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0" name="Google Shape;3400;p9"/>
            <p:cNvSpPr/>
            <p:nvPr/>
          </p:nvSpPr>
          <p:spPr>
            <a:xfrm>
              <a:off x="4227550" y="31580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50" y="1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" y="157"/>
                    <a:pt x="1" y="174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2" y="210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4"/>
                  </a:cubicBezTo>
                  <a:cubicBezTo>
                    <a:pt x="170" y="38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1" name="Google Shape;3401;p9"/>
            <p:cNvSpPr/>
            <p:nvPr/>
          </p:nvSpPr>
          <p:spPr>
            <a:xfrm>
              <a:off x="4385975" y="3192875"/>
              <a:ext cx="450" cy="1675"/>
            </a:xfrm>
            <a:custGeom>
              <a:avLst/>
              <a:gdLst/>
              <a:ahLst/>
              <a:cxnLst/>
              <a:rect l="l" t="t" r="r" b="b"/>
              <a:pathLst>
                <a:path w="18" h="67" extrusionOk="0">
                  <a:moveTo>
                    <a:pt x="17" y="0"/>
                  </a:moveTo>
                  <a:cubicBezTo>
                    <a:pt x="17" y="0"/>
                    <a:pt x="17" y="17"/>
                    <a:pt x="1" y="17"/>
                  </a:cubicBezTo>
                  <a:cubicBezTo>
                    <a:pt x="1" y="33"/>
                    <a:pt x="1" y="50"/>
                    <a:pt x="17" y="6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2" name="Google Shape;3402;p9"/>
            <p:cNvSpPr/>
            <p:nvPr/>
          </p:nvSpPr>
          <p:spPr>
            <a:xfrm>
              <a:off x="4115000" y="3227600"/>
              <a:ext cx="6000" cy="5325"/>
            </a:xfrm>
            <a:custGeom>
              <a:avLst/>
              <a:gdLst/>
              <a:ahLst/>
              <a:cxnLst/>
              <a:rect l="l" t="t" r="r" b="b"/>
              <a:pathLst>
                <a:path w="240" h="213" extrusionOk="0">
                  <a:moveTo>
                    <a:pt x="137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33" y="38"/>
                    <a:pt x="1" y="87"/>
                    <a:pt x="17" y="157"/>
                  </a:cubicBezTo>
                  <a:cubicBezTo>
                    <a:pt x="42" y="194"/>
                    <a:pt x="78" y="213"/>
                    <a:pt x="116" y="213"/>
                  </a:cubicBezTo>
                  <a:cubicBezTo>
                    <a:pt x="128" y="213"/>
                    <a:pt x="141" y="211"/>
                    <a:pt x="153" y="207"/>
                  </a:cubicBezTo>
                  <a:cubicBezTo>
                    <a:pt x="174" y="207"/>
                    <a:pt x="190" y="190"/>
                    <a:pt x="207" y="174"/>
                  </a:cubicBezTo>
                  <a:cubicBezTo>
                    <a:pt x="223" y="157"/>
                    <a:pt x="240" y="104"/>
                    <a:pt x="223" y="71"/>
                  </a:cubicBezTo>
                  <a:cubicBezTo>
                    <a:pt x="207" y="38"/>
                    <a:pt x="174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3" name="Google Shape;3403;p9"/>
            <p:cNvSpPr/>
            <p:nvPr/>
          </p:nvSpPr>
          <p:spPr>
            <a:xfrm>
              <a:off x="4174675" y="32568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04" y="0"/>
                  </a:moveTo>
                  <a:cubicBezTo>
                    <a:pt x="71" y="0"/>
                    <a:pt x="34" y="17"/>
                    <a:pt x="1" y="33"/>
                  </a:cubicBezTo>
                  <a:cubicBezTo>
                    <a:pt x="71" y="50"/>
                    <a:pt x="120" y="66"/>
                    <a:pt x="190" y="83"/>
                  </a:cubicBezTo>
                  <a:cubicBezTo>
                    <a:pt x="190" y="66"/>
                    <a:pt x="174" y="66"/>
                    <a:pt x="174" y="50"/>
                  </a:cubicBezTo>
                  <a:cubicBezTo>
                    <a:pt x="157" y="33"/>
                    <a:pt x="120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4" name="Google Shape;3404;p9"/>
            <p:cNvSpPr/>
            <p:nvPr/>
          </p:nvSpPr>
          <p:spPr>
            <a:xfrm>
              <a:off x="4006350" y="2982800"/>
              <a:ext cx="3450" cy="4775"/>
            </a:xfrm>
            <a:custGeom>
              <a:avLst/>
              <a:gdLst/>
              <a:ahLst/>
              <a:cxnLst/>
              <a:rect l="l" t="t" r="r" b="b"/>
              <a:pathLst>
                <a:path w="138" h="191" extrusionOk="0">
                  <a:moveTo>
                    <a:pt x="104" y="1"/>
                  </a:moveTo>
                  <a:cubicBezTo>
                    <a:pt x="67" y="71"/>
                    <a:pt x="34" y="120"/>
                    <a:pt x="1" y="174"/>
                  </a:cubicBezTo>
                  <a:cubicBezTo>
                    <a:pt x="17" y="190"/>
                    <a:pt x="34" y="190"/>
                    <a:pt x="50" y="190"/>
                  </a:cubicBezTo>
                  <a:cubicBezTo>
                    <a:pt x="67" y="190"/>
                    <a:pt x="104" y="174"/>
                    <a:pt x="121" y="157"/>
                  </a:cubicBezTo>
                  <a:cubicBezTo>
                    <a:pt x="137" y="120"/>
                    <a:pt x="137" y="104"/>
                    <a:pt x="137" y="71"/>
                  </a:cubicBezTo>
                  <a:cubicBezTo>
                    <a:pt x="137" y="54"/>
                    <a:pt x="121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5" name="Google Shape;3405;p9"/>
            <p:cNvSpPr/>
            <p:nvPr/>
          </p:nvSpPr>
          <p:spPr>
            <a:xfrm>
              <a:off x="4361550" y="3029600"/>
              <a:ext cx="4250" cy="4425"/>
            </a:xfrm>
            <a:custGeom>
              <a:avLst/>
              <a:gdLst/>
              <a:ahLst/>
              <a:cxnLst/>
              <a:rect l="l" t="t" r="r" b="b"/>
              <a:pathLst>
                <a:path w="170" h="177" extrusionOk="0">
                  <a:moveTo>
                    <a:pt x="137" y="0"/>
                  </a:moveTo>
                  <a:cubicBezTo>
                    <a:pt x="83" y="54"/>
                    <a:pt x="50" y="104"/>
                    <a:pt x="0" y="157"/>
                  </a:cubicBezTo>
                  <a:cubicBezTo>
                    <a:pt x="17" y="174"/>
                    <a:pt x="33" y="174"/>
                    <a:pt x="50" y="174"/>
                  </a:cubicBezTo>
                  <a:cubicBezTo>
                    <a:pt x="59" y="176"/>
                    <a:pt x="68" y="177"/>
                    <a:pt x="77" y="177"/>
                  </a:cubicBezTo>
                  <a:cubicBezTo>
                    <a:pt x="132" y="177"/>
                    <a:pt x="170" y="133"/>
                    <a:pt x="170" y="87"/>
                  </a:cubicBezTo>
                  <a:cubicBezTo>
                    <a:pt x="170" y="71"/>
                    <a:pt x="170" y="38"/>
                    <a:pt x="153" y="21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6" name="Google Shape;3406;p9"/>
            <p:cNvSpPr/>
            <p:nvPr/>
          </p:nvSpPr>
          <p:spPr>
            <a:xfrm>
              <a:off x="4230125" y="322152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3" y="0"/>
                  </a:moveTo>
                  <a:cubicBezTo>
                    <a:pt x="51" y="0"/>
                    <a:pt x="14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8"/>
                    <a:pt x="67" y="194"/>
                    <a:pt x="83" y="194"/>
                  </a:cubicBezTo>
                  <a:cubicBezTo>
                    <a:pt x="95" y="197"/>
                    <a:pt x="107" y="198"/>
                    <a:pt x="117" y="198"/>
                  </a:cubicBezTo>
                  <a:cubicBezTo>
                    <a:pt x="170" y="198"/>
                    <a:pt x="207" y="166"/>
                    <a:pt x="207" y="107"/>
                  </a:cubicBezTo>
                  <a:cubicBezTo>
                    <a:pt x="207" y="91"/>
                    <a:pt x="207" y="54"/>
                    <a:pt x="186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7" name="Google Shape;3407;p9"/>
            <p:cNvSpPr/>
            <p:nvPr/>
          </p:nvSpPr>
          <p:spPr>
            <a:xfrm>
              <a:off x="4021825" y="2963950"/>
              <a:ext cx="3425" cy="3425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136" y="0"/>
                  </a:moveTo>
                  <a:cubicBezTo>
                    <a:pt x="87" y="50"/>
                    <a:pt x="50" y="87"/>
                    <a:pt x="0" y="120"/>
                  </a:cubicBezTo>
                  <a:cubicBezTo>
                    <a:pt x="17" y="136"/>
                    <a:pt x="33" y="136"/>
                    <a:pt x="50" y="136"/>
                  </a:cubicBezTo>
                  <a:cubicBezTo>
                    <a:pt x="66" y="120"/>
                    <a:pt x="103" y="120"/>
                    <a:pt x="120" y="87"/>
                  </a:cubicBezTo>
                  <a:cubicBezTo>
                    <a:pt x="136" y="70"/>
                    <a:pt x="136" y="50"/>
                    <a:pt x="136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8" name="Google Shape;3408;p9"/>
            <p:cNvSpPr/>
            <p:nvPr/>
          </p:nvSpPr>
          <p:spPr>
            <a:xfrm>
              <a:off x="4383000" y="3058875"/>
              <a:ext cx="3425" cy="5175"/>
            </a:xfrm>
            <a:custGeom>
              <a:avLst/>
              <a:gdLst/>
              <a:ahLst/>
              <a:cxnLst/>
              <a:rect l="l" t="t" r="r" b="b"/>
              <a:pathLst>
                <a:path w="137" h="207" extrusionOk="0">
                  <a:moveTo>
                    <a:pt x="103" y="0"/>
                  </a:moveTo>
                  <a:cubicBezTo>
                    <a:pt x="70" y="0"/>
                    <a:pt x="50" y="17"/>
                    <a:pt x="33" y="33"/>
                  </a:cubicBezTo>
                  <a:cubicBezTo>
                    <a:pt x="17" y="66"/>
                    <a:pt x="0" y="87"/>
                    <a:pt x="0" y="120"/>
                  </a:cubicBezTo>
                  <a:cubicBezTo>
                    <a:pt x="17" y="120"/>
                    <a:pt x="17" y="136"/>
                    <a:pt x="17" y="136"/>
                  </a:cubicBezTo>
                  <a:cubicBezTo>
                    <a:pt x="17" y="153"/>
                    <a:pt x="33" y="169"/>
                    <a:pt x="50" y="190"/>
                  </a:cubicBezTo>
                  <a:cubicBezTo>
                    <a:pt x="70" y="206"/>
                    <a:pt x="103" y="206"/>
                    <a:pt x="136" y="206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9" name="Google Shape;3409;p9"/>
            <p:cNvSpPr/>
            <p:nvPr/>
          </p:nvSpPr>
          <p:spPr>
            <a:xfrm>
              <a:off x="4308675" y="3048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0" name="Google Shape;3410;p9"/>
            <p:cNvSpPr/>
            <p:nvPr/>
          </p:nvSpPr>
          <p:spPr>
            <a:xfrm>
              <a:off x="4296200" y="30412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8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90"/>
                  </a:cubicBezTo>
                  <a:cubicBezTo>
                    <a:pt x="190" y="173"/>
                    <a:pt x="207" y="136"/>
                    <a:pt x="223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1" name="Google Shape;3411;p9"/>
            <p:cNvSpPr/>
            <p:nvPr/>
          </p:nvSpPr>
          <p:spPr>
            <a:xfrm>
              <a:off x="4257550" y="30406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6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17" y="23"/>
                    <a:pt x="0" y="73"/>
                    <a:pt x="17" y="143"/>
                  </a:cubicBezTo>
                  <a:cubicBezTo>
                    <a:pt x="33" y="183"/>
                    <a:pt x="74" y="203"/>
                    <a:pt x="116" y="203"/>
                  </a:cubicBezTo>
                  <a:cubicBezTo>
                    <a:pt x="130" y="203"/>
                    <a:pt x="144" y="201"/>
                    <a:pt x="157" y="196"/>
                  </a:cubicBezTo>
                  <a:cubicBezTo>
                    <a:pt x="207" y="176"/>
                    <a:pt x="244" y="110"/>
                    <a:pt x="223" y="56"/>
                  </a:cubicBezTo>
                  <a:cubicBezTo>
                    <a:pt x="198" y="19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2" name="Google Shape;3412;p9"/>
            <p:cNvSpPr/>
            <p:nvPr/>
          </p:nvSpPr>
          <p:spPr>
            <a:xfrm>
              <a:off x="4242500" y="307475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0"/>
                  </a:moveTo>
                  <a:cubicBezTo>
                    <a:pt x="71" y="0"/>
                    <a:pt x="38" y="17"/>
                    <a:pt x="21" y="70"/>
                  </a:cubicBezTo>
                  <a:lnTo>
                    <a:pt x="1" y="87"/>
                  </a:lnTo>
                  <a:cubicBezTo>
                    <a:pt x="1" y="103"/>
                    <a:pt x="1" y="120"/>
                    <a:pt x="21" y="136"/>
                  </a:cubicBezTo>
                  <a:cubicBezTo>
                    <a:pt x="21" y="173"/>
                    <a:pt x="38" y="190"/>
                    <a:pt x="71" y="190"/>
                  </a:cubicBezTo>
                  <a:cubicBezTo>
                    <a:pt x="71" y="206"/>
                    <a:pt x="87" y="206"/>
                    <a:pt x="87" y="206"/>
                  </a:cubicBezTo>
                  <a:cubicBezTo>
                    <a:pt x="157" y="206"/>
                    <a:pt x="207" y="173"/>
                    <a:pt x="207" y="120"/>
                  </a:cubicBezTo>
                  <a:cubicBezTo>
                    <a:pt x="227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3" name="Google Shape;3413;p9"/>
            <p:cNvSpPr/>
            <p:nvPr/>
          </p:nvSpPr>
          <p:spPr>
            <a:xfrm>
              <a:off x="4282900" y="30472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1" y="0"/>
                  </a:moveTo>
                  <a:cubicBezTo>
                    <a:pt x="75" y="0"/>
                    <a:pt x="40" y="15"/>
                    <a:pt x="17" y="39"/>
                  </a:cubicBezTo>
                  <a:cubicBezTo>
                    <a:pt x="1" y="72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54" y="204"/>
                    <a:pt x="77" y="209"/>
                    <a:pt x="99" y="209"/>
                  </a:cubicBezTo>
                  <a:cubicBezTo>
                    <a:pt x="135" y="209"/>
                    <a:pt x="170" y="195"/>
                    <a:pt x="190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2"/>
                    <a:pt x="190" y="39"/>
                    <a:pt x="174" y="18"/>
                  </a:cubicBezTo>
                  <a:cubicBezTo>
                    <a:pt x="154" y="6"/>
                    <a:pt x="132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4" name="Google Shape;3414;p9"/>
            <p:cNvSpPr/>
            <p:nvPr/>
          </p:nvSpPr>
          <p:spPr>
            <a:xfrm>
              <a:off x="4291450" y="30691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5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22" y="34"/>
                    <a:pt x="1" y="50"/>
                    <a:pt x="1" y="87"/>
                  </a:cubicBezTo>
                  <a:lnTo>
                    <a:pt x="1" y="137"/>
                  </a:lnTo>
                  <a:lnTo>
                    <a:pt x="22" y="153"/>
                  </a:lnTo>
                  <a:cubicBezTo>
                    <a:pt x="38" y="190"/>
                    <a:pt x="55" y="190"/>
                    <a:pt x="87" y="207"/>
                  </a:cubicBezTo>
                  <a:cubicBezTo>
                    <a:pt x="141" y="207"/>
                    <a:pt x="191" y="170"/>
                    <a:pt x="207" y="120"/>
                  </a:cubicBezTo>
                  <a:cubicBezTo>
                    <a:pt x="207" y="87"/>
                    <a:pt x="207" y="50"/>
                    <a:pt x="191" y="34"/>
                  </a:cubicBezTo>
                  <a:cubicBezTo>
                    <a:pt x="174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5" name="Google Shape;3415;p9"/>
            <p:cNvSpPr/>
            <p:nvPr/>
          </p:nvSpPr>
          <p:spPr>
            <a:xfrm>
              <a:off x="4256300" y="30544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4" y="1"/>
                  </a:moveTo>
                  <a:cubicBezTo>
                    <a:pt x="51" y="1"/>
                    <a:pt x="15" y="34"/>
                    <a:pt x="1" y="92"/>
                  </a:cubicBezTo>
                  <a:cubicBezTo>
                    <a:pt x="1" y="108"/>
                    <a:pt x="1" y="125"/>
                    <a:pt x="17" y="141"/>
                  </a:cubicBezTo>
                  <a:lnTo>
                    <a:pt x="17" y="162"/>
                  </a:lnTo>
                  <a:cubicBezTo>
                    <a:pt x="34" y="178"/>
                    <a:pt x="67" y="195"/>
                    <a:pt x="88" y="211"/>
                  </a:cubicBezTo>
                  <a:cubicBezTo>
                    <a:pt x="154" y="211"/>
                    <a:pt x="207" y="178"/>
                    <a:pt x="207" y="125"/>
                  </a:cubicBezTo>
                  <a:cubicBezTo>
                    <a:pt x="224" y="92"/>
                    <a:pt x="207" y="59"/>
                    <a:pt x="191" y="38"/>
                  </a:cubicBezTo>
                  <a:cubicBezTo>
                    <a:pt x="170" y="22"/>
                    <a:pt x="154" y="5"/>
                    <a:pt x="121" y="5"/>
                  </a:cubicBezTo>
                  <a:cubicBezTo>
                    <a:pt x="111" y="2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6" name="Google Shape;3416;p9"/>
            <p:cNvSpPr/>
            <p:nvPr/>
          </p:nvSpPr>
          <p:spPr>
            <a:xfrm>
              <a:off x="4263125" y="301495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4" y="1"/>
                    <a:pt x="17" y="34"/>
                    <a:pt x="0" y="92"/>
                  </a:cubicBezTo>
                  <a:lnTo>
                    <a:pt x="0" y="125"/>
                  </a:lnTo>
                  <a:cubicBezTo>
                    <a:pt x="0" y="125"/>
                    <a:pt x="0" y="141"/>
                    <a:pt x="21" y="141"/>
                  </a:cubicBezTo>
                  <a:lnTo>
                    <a:pt x="21" y="158"/>
                  </a:lnTo>
                  <a:cubicBezTo>
                    <a:pt x="37" y="195"/>
                    <a:pt x="70" y="195"/>
                    <a:pt x="87" y="211"/>
                  </a:cubicBezTo>
                  <a:cubicBezTo>
                    <a:pt x="124" y="211"/>
                    <a:pt x="157" y="195"/>
                    <a:pt x="173" y="195"/>
                  </a:cubicBezTo>
                  <a:cubicBezTo>
                    <a:pt x="190" y="174"/>
                    <a:pt x="206" y="141"/>
                    <a:pt x="206" y="125"/>
                  </a:cubicBezTo>
                  <a:cubicBezTo>
                    <a:pt x="206" y="92"/>
                    <a:pt x="206" y="71"/>
                    <a:pt x="190" y="55"/>
                  </a:cubicBezTo>
                  <a:cubicBezTo>
                    <a:pt x="190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7" name="Google Shape;3417;p9"/>
            <p:cNvSpPr/>
            <p:nvPr/>
          </p:nvSpPr>
          <p:spPr>
            <a:xfrm>
              <a:off x="4262300" y="3028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4" y="0"/>
                  </a:moveTo>
                  <a:cubicBezTo>
                    <a:pt x="53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61"/>
                    <a:pt x="17" y="161"/>
                  </a:cubicBezTo>
                  <a:cubicBezTo>
                    <a:pt x="33" y="194"/>
                    <a:pt x="54" y="194"/>
                    <a:pt x="87" y="211"/>
                  </a:cubicBezTo>
                  <a:cubicBezTo>
                    <a:pt x="136" y="211"/>
                    <a:pt x="206" y="178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73" y="21"/>
                    <a:pt x="157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8" name="Google Shape;3418;p9"/>
            <p:cNvSpPr/>
            <p:nvPr/>
          </p:nvSpPr>
          <p:spPr>
            <a:xfrm>
              <a:off x="4208175" y="304887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0"/>
                  </a:moveTo>
                  <a:cubicBezTo>
                    <a:pt x="54" y="0"/>
                    <a:pt x="14" y="33"/>
                    <a:pt x="1" y="91"/>
                  </a:cubicBezTo>
                  <a:lnTo>
                    <a:pt x="1" y="141"/>
                  </a:lnTo>
                  <a:cubicBezTo>
                    <a:pt x="17" y="178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9" name="Google Shape;3419;p9"/>
            <p:cNvSpPr/>
            <p:nvPr/>
          </p:nvSpPr>
          <p:spPr>
            <a:xfrm>
              <a:off x="4210350" y="30333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17" y="24"/>
                    <a:pt x="0" y="94"/>
                    <a:pt x="17" y="143"/>
                  </a:cubicBezTo>
                  <a:cubicBezTo>
                    <a:pt x="17" y="160"/>
                    <a:pt x="33" y="160"/>
                    <a:pt x="50" y="180"/>
                  </a:cubicBezTo>
                  <a:cubicBezTo>
                    <a:pt x="64" y="192"/>
                    <a:pt x="93" y="204"/>
                    <a:pt x="121" y="204"/>
                  </a:cubicBezTo>
                  <a:cubicBezTo>
                    <a:pt x="132" y="204"/>
                    <a:pt x="143" y="202"/>
                    <a:pt x="153" y="197"/>
                  </a:cubicBezTo>
                  <a:cubicBezTo>
                    <a:pt x="190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198" y="19"/>
                    <a:pt x="16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0" name="Google Shape;3420;p9"/>
            <p:cNvSpPr/>
            <p:nvPr/>
          </p:nvSpPr>
          <p:spPr>
            <a:xfrm>
              <a:off x="4206425" y="3063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7" y="0"/>
                    <a:pt x="1" y="33"/>
                    <a:pt x="1" y="91"/>
                  </a:cubicBezTo>
                  <a:lnTo>
                    <a:pt x="1" y="141"/>
                  </a:lnTo>
                  <a:lnTo>
                    <a:pt x="21" y="157"/>
                  </a:lnTo>
                  <a:cubicBezTo>
                    <a:pt x="38" y="174"/>
                    <a:pt x="54" y="194"/>
                    <a:pt x="87" y="211"/>
                  </a:cubicBezTo>
                  <a:cubicBezTo>
                    <a:pt x="124" y="211"/>
                    <a:pt x="141" y="194"/>
                    <a:pt x="157" y="174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4" y="21"/>
                    <a:pt x="141" y="4"/>
                    <a:pt x="124" y="4"/>
                  </a:cubicBez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1" name="Google Shape;3421;p9"/>
            <p:cNvSpPr/>
            <p:nvPr/>
          </p:nvSpPr>
          <p:spPr>
            <a:xfrm>
              <a:off x="4202600" y="30777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83" y="1"/>
                    <a:pt x="54" y="14"/>
                    <a:pt x="34" y="32"/>
                  </a:cubicBezTo>
                  <a:cubicBezTo>
                    <a:pt x="17" y="69"/>
                    <a:pt x="1" y="85"/>
                    <a:pt x="17" y="118"/>
                  </a:cubicBezTo>
                  <a:lnTo>
                    <a:pt x="17" y="135"/>
                  </a:lnTo>
                  <a:cubicBezTo>
                    <a:pt x="17" y="155"/>
                    <a:pt x="34" y="172"/>
                    <a:pt x="50" y="188"/>
                  </a:cubicBezTo>
                  <a:cubicBezTo>
                    <a:pt x="67" y="203"/>
                    <a:pt x="90" y="211"/>
                    <a:pt x="113" y="211"/>
                  </a:cubicBezTo>
                  <a:cubicBezTo>
                    <a:pt x="141" y="211"/>
                    <a:pt x="170" y="199"/>
                    <a:pt x="191" y="172"/>
                  </a:cubicBezTo>
                  <a:cubicBezTo>
                    <a:pt x="207" y="155"/>
                    <a:pt x="224" y="118"/>
                    <a:pt x="224" y="102"/>
                  </a:cubicBezTo>
                  <a:cubicBezTo>
                    <a:pt x="224" y="69"/>
                    <a:pt x="207" y="52"/>
                    <a:pt x="174" y="32"/>
                  </a:cubicBezTo>
                  <a:cubicBezTo>
                    <a:pt x="157" y="9"/>
                    <a:pt x="135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2" name="Google Shape;3422;p9"/>
            <p:cNvSpPr/>
            <p:nvPr/>
          </p:nvSpPr>
          <p:spPr>
            <a:xfrm>
              <a:off x="4209000" y="31274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4" y="0"/>
                  </a:moveTo>
                  <a:cubicBezTo>
                    <a:pt x="59" y="0"/>
                    <a:pt x="19" y="47"/>
                    <a:pt x="1" y="90"/>
                  </a:cubicBezTo>
                  <a:lnTo>
                    <a:pt x="1" y="143"/>
                  </a:lnTo>
                  <a:cubicBezTo>
                    <a:pt x="21" y="143"/>
                    <a:pt x="21" y="160"/>
                    <a:pt x="21" y="160"/>
                  </a:cubicBezTo>
                  <a:cubicBezTo>
                    <a:pt x="38" y="193"/>
                    <a:pt x="71" y="193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57"/>
                    <a:pt x="190" y="40"/>
                  </a:cubicBezTo>
                  <a:cubicBezTo>
                    <a:pt x="174" y="24"/>
                    <a:pt x="157" y="3"/>
                    <a:pt x="124" y="3"/>
                  </a:cubicBezTo>
                  <a:cubicBezTo>
                    <a:pt x="118" y="1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3" name="Google Shape;3423;p9"/>
            <p:cNvSpPr/>
            <p:nvPr/>
          </p:nvSpPr>
          <p:spPr>
            <a:xfrm>
              <a:off x="4267450" y="306090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07" y="0"/>
                  </a:moveTo>
                  <a:cubicBezTo>
                    <a:pt x="95" y="0"/>
                    <a:pt x="83" y="2"/>
                    <a:pt x="70" y="6"/>
                  </a:cubicBezTo>
                  <a:cubicBezTo>
                    <a:pt x="17" y="39"/>
                    <a:pt x="0" y="88"/>
                    <a:pt x="17" y="142"/>
                  </a:cubicBezTo>
                  <a:cubicBezTo>
                    <a:pt x="31" y="183"/>
                    <a:pt x="82" y="216"/>
                    <a:pt x="130" y="216"/>
                  </a:cubicBezTo>
                  <a:cubicBezTo>
                    <a:pt x="139" y="216"/>
                    <a:pt x="148" y="215"/>
                    <a:pt x="157" y="212"/>
                  </a:cubicBezTo>
                  <a:cubicBezTo>
                    <a:pt x="206" y="175"/>
                    <a:pt x="239" y="125"/>
                    <a:pt x="206" y="72"/>
                  </a:cubicBezTo>
                  <a:cubicBezTo>
                    <a:pt x="193" y="32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4" name="Google Shape;3424;p9"/>
            <p:cNvSpPr/>
            <p:nvPr/>
          </p:nvSpPr>
          <p:spPr>
            <a:xfrm>
              <a:off x="4286300" y="3033400"/>
              <a:ext cx="5700" cy="5050"/>
            </a:xfrm>
            <a:custGeom>
              <a:avLst/>
              <a:gdLst/>
              <a:ahLst/>
              <a:cxnLst/>
              <a:rect l="l" t="t" r="r" b="b"/>
              <a:pathLst>
                <a:path w="228" h="202" extrusionOk="0">
                  <a:moveTo>
                    <a:pt x="98" y="1"/>
                  </a:moveTo>
                  <a:cubicBezTo>
                    <a:pt x="55" y="1"/>
                    <a:pt x="18" y="34"/>
                    <a:pt x="1" y="92"/>
                  </a:cubicBezTo>
                  <a:cubicBezTo>
                    <a:pt x="1" y="108"/>
                    <a:pt x="1" y="125"/>
                    <a:pt x="21" y="141"/>
                  </a:cubicBezTo>
                  <a:lnTo>
                    <a:pt x="21" y="158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8" y="200"/>
                    <a:pt x="109" y="202"/>
                    <a:pt x="119" y="202"/>
                  </a:cubicBezTo>
                  <a:cubicBezTo>
                    <a:pt x="142" y="202"/>
                    <a:pt x="162" y="190"/>
                    <a:pt x="174" y="178"/>
                  </a:cubicBezTo>
                  <a:cubicBezTo>
                    <a:pt x="190" y="158"/>
                    <a:pt x="207" y="141"/>
                    <a:pt x="207" y="108"/>
                  </a:cubicBezTo>
                  <a:cubicBezTo>
                    <a:pt x="228" y="92"/>
                    <a:pt x="207" y="55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5" name="Google Shape;3425;p9"/>
            <p:cNvSpPr/>
            <p:nvPr/>
          </p:nvSpPr>
          <p:spPr>
            <a:xfrm>
              <a:off x="4211175" y="30997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103" y="0"/>
                    <a:pt x="70" y="0"/>
                    <a:pt x="54" y="16"/>
                  </a:cubicBezTo>
                  <a:cubicBezTo>
                    <a:pt x="17" y="33"/>
                    <a:pt x="17" y="49"/>
                    <a:pt x="0" y="82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7" y="186"/>
                    <a:pt x="70" y="206"/>
                    <a:pt x="87" y="206"/>
                  </a:cubicBezTo>
                  <a:cubicBezTo>
                    <a:pt x="157" y="206"/>
                    <a:pt x="206" y="169"/>
                    <a:pt x="206" y="120"/>
                  </a:cubicBezTo>
                  <a:cubicBezTo>
                    <a:pt x="223" y="82"/>
                    <a:pt x="206" y="66"/>
                    <a:pt x="190" y="33"/>
                  </a:cubicBezTo>
                  <a:cubicBezTo>
                    <a:pt x="173" y="16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6" name="Google Shape;3426;p9"/>
            <p:cNvSpPr/>
            <p:nvPr/>
          </p:nvSpPr>
          <p:spPr>
            <a:xfrm>
              <a:off x="4209925" y="31137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lnTo>
                    <a:pt x="1" y="124"/>
                  </a:lnTo>
                  <a:lnTo>
                    <a:pt x="17" y="141"/>
                  </a:lnTo>
                  <a:lnTo>
                    <a:pt x="17" y="162"/>
                  </a:lnTo>
                  <a:cubicBezTo>
                    <a:pt x="34" y="194"/>
                    <a:pt x="67" y="194"/>
                    <a:pt x="87" y="211"/>
                  </a:cubicBezTo>
                  <a:cubicBezTo>
                    <a:pt x="120" y="211"/>
                    <a:pt x="153" y="194"/>
                    <a:pt x="170" y="194"/>
                  </a:cubicBezTo>
                  <a:cubicBezTo>
                    <a:pt x="190" y="178"/>
                    <a:pt x="207" y="141"/>
                    <a:pt x="207" y="124"/>
                  </a:cubicBezTo>
                  <a:cubicBezTo>
                    <a:pt x="223" y="91"/>
                    <a:pt x="207" y="75"/>
                    <a:pt x="207" y="58"/>
                  </a:cubicBezTo>
                  <a:cubicBezTo>
                    <a:pt x="19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7" name="Google Shape;3427;p9"/>
            <p:cNvSpPr/>
            <p:nvPr/>
          </p:nvSpPr>
          <p:spPr>
            <a:xfrm>
              <a:off x="4364550" y="3078050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3" y="41"/>
                    <a:pt x="0" y="91"/>
                    <a:pt x="17" y="144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4" y="215"/>
                    <a:pt x="144" y="213"/>
                    <a:pt x="153" y="210"/>
                  </a:cubicBezTo>
                  <a:cubicBezTo>
                    <a:pt x="206" y="194"/>
                    <a:pt x="239" y="124"/>
                    <a:pt x="223" y="74"/>
                  </a:cubicBezTo>
                  <a:cubicBezTo>
                    <a:pt x="195" y="30"/>
                    <a:pt x="15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8" name="Google Shape;3428;p9"/>
            <p:cNvSpPr/>
            <p:nvPr/>
          </p:nvSpPr>
          <p:spPr>
            <a:xfrm>
              <a:off x="4204775" y="29809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0" y="0"/>
                  </a:moveTo>
                  <a:cubicBezTo>
                    <a:pt x="67" y="0"/>
                    <a:pt x="45" y="14"/>
                    <a:pt x="34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7" y="178"/>
                    <a:pt x="50" y="194"/>
                    <a:pt x="87" y="194"/>
                  </a:cubicBezTo>
                  <a:lnTo>
                    <a:pt x="104" y="194"/>
                  </a:lnTo>
                  <a:cubicBezTo>
                    <a:pt x="111" y="197"/>
                    <a:pt x="119" y="199"/>
                    <a:pt x="126" y="199"/>
                  </a:cubicBezTo>
                  <a:cubicBezTo>
                    <a:pt x="168" y="199"/>
                    <a:pt x="207" y="154"/>
                    <a:pt x="207" y="112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0" y="25"/>
                    <a:pt x="153" y="9"/>
                    <a:pt x="120" y="9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9" name="Google Shape;3429;p9"/>
            <p:cNvSpPr/>
            <p:nvPr/>
          </p:nvSpPr>
          <p:spPr>
            <a:xfrm>
              <a:off x="4203425" y="29969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95" y="0"/>
                  </a:moveTo>
                  <a:cubicBezTo>
                    <a:pt x="41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3"/>
                    <a:pt x="55" y="193"/>
                    <a:pt x="88" y="210"/>
                  </a:cubicBezTo>
                  <a:cubicBezTo>
                    <a:pt x="141" y="210"/>
                    <a:pt x="191" y="173"/>
                    <a:pt x="207" y="123"/>
                  </a:cubicBezTo>
                  <a:cubicBezTo>
                    <a:pt x="207" y="90"/>
                    <a:pt x="207" y="53"/>
                    <a:pt x="191" y="37"/>
                  </a:cubicBezTo>
                  <a:cubicBezTo>
                    <a:pt x="174" y="20"/>
                    <a:pt x="141" y="4"/>
                    <a:pt x="121" y="4"/>
                  </a:cubicBezTo>
                  <a:cubicBezTo>
                    <a:pt x="112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0" name="Google Shape;3430;p9"/>
            <p:cNvSpPr/>
            <p:nvPr/>
          </p:nvSpPr>
          <p:spPr>
            <a:xfrm>
              <a:off x="4206950" y="29691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9" y="0"/>
                  </a:moveTo>
                  <a:cubicBezTo>
                    <a:pt x="80" y="0"/>
                    <a:pt x="51" y="13"/>
                    <a:pt x="33" y="31"/>
                  </a:cubicBezTo>
                  <a:cubicBezTo>
                    <a:pt x="17" y="68"/>
                    <a:pt x="0" y="85"/>
                    <a:pt x="17" y="118"/>
                  </a:cubicBezTo>
                  <a:lnTo>
                    <a:pt x="17" y="134"/>
                  </a:lnTo>
                  <a:cubicBezTo>
                    <a:pt x="17" y="151"/>
                    <a:pt x="33" y="171"/>
                    <a:pt x="50" y="188"/>
                  </a:cubicBezTo>
                  <a:cubicBezTo>
                    <a:pt x="66" y="204"/>
                    <a:pt x="103" y="204"/>
                    <a:pt x="120" y="204"/>
                  </a:cubicBezTo>
                  <a:cubicBezTo>
                    <a:pt x="153" y="204"/>
                    <a:pt x="169" y="188"/>
                    <a:pt x="186" y="171"/>
                  </a:cubicBezTo>
                  <a:cubicBezTo>
                    <a:pt x="206" y="151"/>
                    <a:pt x="223" y="118"/>
                    <a:pt x="223" y="101"/>
                  </a:cubicBezTo>
                  <a:cubicBezTo>
                    <a:pt x="223" y="68"/>
                    <a:pt x="206" y="48"/>
                    <a:pt x="169" y="31"/>
                  </a:cubicBezTo>
                  <a:cubicBezTo>
                    <a:pt x="154" y="9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1" name="Google Shape;3431;p9"/>
            <p:cNvSpPr/>
            <p:nvPr/>
          </p:nvSpPr>
          <p:spPr>
            <a:xfrm>
              <a:off x="4211575" y="3020875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14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21" y="61"/>
                    <a:pt x="1" y="94"/>
                    <a:pt x="1" y="110"/>
                  </a:cubicBezTo>
                  <a:cubicBezTo>
                    <a:pt x="1" y="127"/>
                    <a:pt x="21" y="143"/>
                    <a:pt x="21" y="143"/>
                  </a:cubicBezTo>
                  <a:cubicBezTo>
                    <a:pt x="21" y="164"/>
                    <a:pt x="38" y="180"/>
                    <a:pt x="54" y="197"/>
                  </a:cubicBezTo>
                  <a:cubicBezTo>
                    <a:pt x="71" y="213"/>
                    <a:pt x="87" y="213"/>
                    <a:pt x="124" y="213"/>
                  </a:cubicBezTo>
                  <a:cubicBezTo>
                    <a:pt x="157" y="213"/>
                    <a:pt x="174" y="197"/>
                    <a:pt x="190" y="180"/>
                  </a:cubicBezTo>
                  <a:cubicBezTo>
                    <a:pt x="207" y="143"/>
                    <a:pt x="227" y="127"/>
                    <a:pt x="227" y="94"/>
                  </a:cubicBezTo>
                  <a:cubicBezTo>
                    <a:pt x="207" y="77"/>
                    <a:pt x="207" y="40"/>
                    <a:pt x="174" y="24"/>
                  </a:cubicBezTo>
                  <a:cubicBezTo>
                    <a:pt x="159" y="9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2" name="Google Shape;3432;p9"/>
            <p:cNvSpPr/>
            <p:nvPr/>
          </p:nvSpPr>
          <p:spPr>
            <a:xfrm>
              <a:off x="4243025" y="2979825"/>
              <a:ext cx="4650" cy="4750"/>
            </a:xfrm>
            <a:custGeom>
              <a:avLst/>
              <a:gdLst/>
              <a:ahLst/>
              <a:cxnLst/>
              <a:rect l="l" t="t" r="r" b="b"/>
              <a:pathLst>
                <a:path w="186" h="190" extrusionOk="0">
                  <a:moveTo>
                    <a:pt x="33" y="0"/>
                  </a:moveTo>
                  <a:cubicBezTo>
                    <a:pt x="17" y="17"/>
                    <a:pt x="0" y="33"/>
                    <a:pt x="0" y="70"/>
                  </a:cubicBezTo>
                  <a:lnTo>
                    <a:pt x="0" y="120"/>
                  </a:lnTo>
                  <a:lnTo>
                    <a:pt x="17" y="136"/>
                  </a:lnTo>
                  <a:cubicBezTo>
                    <a:pt x="33" y="173"/>
                    <a:pt x="66" y="190"/>
                    <a:pt x="83" y="190"/>
                  </a:cubicBezTo>
                  <a:cubicBezTo>
                    <a:pt x="136" y="190"/>
                    <a:pt x="169" y="173"/>
                    <a:pt x="186" y="136"/>
                  </a:cubicBezTo>
                  <a:cubicBezTo>
                    <a:pt x="136" y="87"/>
                    <a:pt x="83" y="54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3" name="Google Shape;3433;p9"/>
            <p:cNvSpPr/>
            <p:nvPr/>
          </p:nvSpPr>
          <p:spPr>
            <a:xfrm>
              <a:off x="4099125" y="30261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0" y="0"/>
                  </a:moveTo>
                  <a:cubicBezTo>
                    <a:pt x="54" y="0"/>
                    <a:pt x="17" y="44"/>
                    <a:pt x="17" y="90"/>
                  </a:cubicBezTo>
                  <a:cubicBezTo>
                    <a:pt x="1" y="106"/>
                    <a:pt x="17" y="123"/>
                    <a:pt x="17" y="139"/>
                  </a:cubicBezTo>
                  <a:cubicBezTo>
                    <a:pt x="17" y="160"/>
                    <a:pt x="17" y="160"/>
                    <a:pt x="34" y="160"/>
                  </a:cubicBezTo>
                  <a:cubicBezTo>
                    <a:pt x="50" y="193"/>
                    <a:pt x="67" y="210"/>
                    <a:pt x="104" y="210"/>
                  </a:cubicBezTo>
                  <a:cubicBezTo>
                    <a:pt x="120" y="210"/>
                    <a:pt x="153" y="210"/>
                    <a:pt x="170" y="193"/>
                  </a:cubicBezTo>
                  <a:cubicBezTo>
                    <a:pt x="207" y="177"/>
                    <a:pt x="207" y="139"/>
                    <a:pt x="223" y="123"/>
                  </a:cubicBezTo>
                  <a:cubicBezTo>
                    <a:pt x="223" y="90"/>
                    <a:pt x="223" y="73"/>
                    <a:pt x="207" y="36"/>
                  </a:cubicBezTo>
                  <a:cubicBezTo>
                    <a:pt x="190" y="20"/>
                    <a:pt x="153" y="3"/>
                    <a:pt x="137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4" name="Google Shape;3434;p9"/>
            <p:cNvSpPr/>
            <p:nvPr/>
          </p:nvSpPr>
          <p:spPr>
            <a:xfrm>
              <a:off x="4201775" y="30107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1" y="210"/>
                  </a:cubicBezTo>
                  <a:cubicBezTo>
                    <a:pt x="167" y="210"/>
                    <a:pt x="207" y="167"/>
                    <a:pt x="207" y="121"/>
                  </a:cubicBezTo>
                  <a:cubicBezTo>
                    <a:pt x="224" y="104"/>
                    <a:pt x="207" y="71"/>
                    <a:pt x="187" y="55"/>
                  </a:cubicBezTo>
                  <a:cubicBezTo>
                    <a:pt x="170" y="17"/>
                    <a:pt x="154" y="17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5" name="Google Shape;3435;p9"/>
            <p:cNvSpPr/>
            <p:nvPr/>
          </p:nvSpPr>
          <p:spPr>
            <a:xfrm>
              <a:off x="4102125" y="3089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136" y="206"/>
                    <a:pt x="206" y="169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6" name="Google Shape;3436;p9"/>
            <p:cNvSpPr/>
            <p:nvPr/>
          </p:nvSpPr>
          <p:spPr>
            <a:xfrm>
              <a:off x="4199625" y="30274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0" y="0"/>
                  </a:moveTo>
                  <a:cubicBezTo>
                    <a:pt x="49" y="0"/>
                    <a:pt x="14" y="35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9"/>
                    <a:pt x="17" y="159"/>
                  </a:cubicBezTo>
                  <a:cubicBezTo>
                    <a:pt x="33" y="175"/>
                    <a:pt x="66" y="192"/>
                    <a:pt x="87" y="212"/>
                  </a:cubicBezTo>
                  <a:cubicBezTo>
                    <a:pt x="120" y="212"/>
                    <a:pt x="136" y="192"/>
                    <a:pt x="169" y="175"/>
                  </a:cubicBezTo>
                  <a:cubicBezTo>
                    <a:pt x="190" y="175"/>
                    <a:pt x="207" y="142"/>
                    <a:pt x="207" y="126"/>
                  </a:cubicBezTo>
                  <a:cubicBezTo>
                    <a:pt x="207" y="88"/>
                    <a:pt x="207" y="55"/>
                    <a:pt x="190" y="39"/>
                  </a:cubicBezTo>
                  <a:cubicBezTo>
                    <a:pt x="169" y="22"/>
                    <a:pt x="153" y="6"/>
                    <a:pt x="120" y="6"/>
                  </a:cubicBezTo>
                  <a:cubicBezTo>
                    <a:pt x="110" y="2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7" name="Google Shape;3437;p9"/>
            <p:cNvSpPr/>
            <p:nvPr/>
          </p:nvSpPr>
          <p:spPr>
            <a:xfrm>
              <a:off x="4095625" y="30401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13" y="1"/>
                  </a:moveTo>
                  <a:cubicBezTo>
                    <a:pt x="85" y="1"/>
                    <a:pt x="56" y="14"/>
                    <a:pt x="38" y="43"/>
                  </a:cubicBezTo>
                  <a:cubicBezTo>
                    <a:pt x="21" y="60"/>
                    <a:pt x="0" y="93"/>
                    <a:pt x="0" y="113"/>
                  </a:cubicBezTo>
                  <a:cubicBezTo>
                    <a:pt x="0" y="130"/>
                    <a:pt x="21" y="130"/>
                    <a:pt x="21" y="146"/>
                  </a:cubicBezTo>
                  <a:cubicBezTo>
                    <a:pt x="21" y="163"/>
                    <a:pt x="38" y="179"/>
                    <a:pt x="54" y="179"/>
                  </a:cubicBezTo>
                  <a:cubicBezTo>
                    <a:pt x="69" y="196"/>
                    <a:pt x="92" y="205"/>
                    <a:pt x="115" y="205"/>
                  </a:cubicBezTo>
                  <a:cubicBezTo>
                    <a:pt x="143" y="205"/>
                    <a:pt x="172" y="192"/>
                    <a:pt x="190" y="163"/>
                  </a:cubicBezTo>
                  <a:cubicBezTo>
                    <a:pt x="207" y="146"/>
                    <a:pt x="227" y="113"/>
                    <a:pt x="227" y="93"/>
                  </a:cubicBezTo>
                  <a:cubicBezTo>
                    <a:pt x="207" y="60"/>
                    <a:pt x="207" y="43"/>
                    <a:pt x="174" y="27"/>
                  </a:cubicBezTo>
                  <a:cubicBezTo>
                    <a:pt x="159" y="10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8" name="Google Shape;3438;p9"/>
            <p:cNvSpPr/>
            <p:nvPr/>
          </p:nvSpPr>
          <p:spPr>
            <a:xfrm>
              <a:off x="4346500" y="3049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9" y="1"/>
                  </a:moveTo>
                  <a:cubicBezTo>
                    <a:pt x="54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lnTo>
                    <a:pt x="17" y="161"/>
                  </a:lnTo>
                  <a:cubicBezTo>
                    <a:pt x="34" y="194"/>
                    <a:pt x="67" y="210"/>
                    <a:pt x="87" y="210"/>
                  </a:cubicBezTo>
                  <a:cubicBezTo>
                    <a:pt x="153" y="210"/>
                    <a:pt x="207" y="177"/>
                    <a:pt x="207" y="124"/>
                  </a:cubicBezTo>
                  <a:cubicBezTo>
                    <a:pt x="223" y="91"/>
                    <a:pt x="207" y="7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9" name="Google Shape;3439;p9"/>
            <p:cNvSpPr/>
            <p:nvPr/>
          </p:nvSpPr>
          <p:spPr>
            <a:xfrm>
              <a:off x="4349900" y="30979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103" y="1"/>
                  </a:moveTo>
                  <a:cubicBezTo>
                    <a:pt x="75" y="1"/>
                    <a:pt x="46" y="14"/>
                    <a:pt x="17" y="32"/>
                  </a:cubicBezTo>
                  <a:cubicBezTo>
                    <a:pt x="1" y="69"/>
                    <a:pt x="1" y="85"/>
                    <a:pt x="1" y="118"/>
                  </a:cubicBezTo>
                  <a:cubicBezTo>
                    <a:pt x="1" y="118"/>
                    <a:pt x="1" y="135"/>
                    <a:pt x="17" y="135"/>
                  </a:cubicBezTo>
                  <a:cubicBezTo>
                    <a:pt x="17" y="151"/>
                    <a:pt x="34" y="172"/>
                    <a:pt x="34" y="189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3" y="212"/>
                    <a:pt x="172" y="199"/>
                    <a:pt x="190" y="172"/>
                  </a:cubicBezTo>
                  <a:cubicBezTo>
                    <a:pt x="207" y="151"/>
                    <a:pt x="207" y="118"/>
                    <a:pt x="207" y="102"/>
                  </a:cubicBezTo>
                  <a:cubicBezTo>
                    <a:pt x="207" y="69"/>
                    <a:pt x="190" y="48"/>
                    <a:pt x="174" y="32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0" name="Google Shape;3440;p9"/>
            <p:cNvSpPr/>
            <p:nvPr/>
          </p:nvSpPr>
          <p:spPr>
            <a:xfrm>
              <a:off x="4349500" y="31124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98" y="0"/>
                  </a:moveTo>
                  <a:cubicBezTo>
                    <a:pt x="67" y="0"/>
                    <a:pt x="30" y="29"/>
                    <a:pt x="17" y="56"/>
                  </a:cubicBezTo>
                  <a:cubicBezTo>
                    <a:pt x="17" y="72"/>
                    <a:pt x="17" y="72"/>
                    <a:pt x="0" y="89"/>
                  </a:cubicBezTo>
                  <a:cubicBezTo>
                    <a:pt x="0" y="109"/>
                    <a:pt x="0" y="126"/>
                    <a:pt x="17" y="142"/>
                  </a:cubicBezTo>
                  <a:cubicBezTo>
                    <a:pt x="17" y="159"/>
                    <a:pt x="50" y="192"/>
                    <a:pt x="70" y="192"/>
                  </a:cubicBezTo>
                  <a:cubicBezTo>
                    <a:pt x="70" y="192"/>
                    <a:pt x="87" y="213"/>
                    <a:pt x="103" y="213"/>
                  </a:cubicBezTo>
                  <a:cubicBezTo>
                    <a:pt x="153" y="213"/>
                    <a:pt x="206" y="175"/>
                    <a:pt x="223" y="126"/>
                  </a:cubicBezTo>
                  <a:cubicBezTo>
                    <a:pt x="223" y="89"/>
                    <a:pt x="206" y="56"/>
                    <a:pt x="190" y="39"/>
                  </a:cubicBezTo>
                  <a:cubicBezTo>
                    <a:pt x="173" y="23"/>
                    <a:pt x="153" y="6"/>
                    <a:pt x="120" y="6"/>
                  </a:cubicBezTo>
                  <a:cubicBezTo>
                    <a:pt x="113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1" name="Google Shape;3441;p9"/>
            <p:cNvSpPr/>
            <p:nvPr/>
          </p:nvSpPr>
          <p:spPr>
            <a:xfrm>
              <a:off x="4342575" y="30613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7" y="0"/>
                  </a:moveTo>
                  <a:cubicBezTo>
                    <a:pt x="103" y="0"/>
                    <a:pt x="88" y="3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17" y="159"/>
                    <a:pt x="38" y="175"/>
                    <a:pt x="54" y="175"/>
                  </a:cubicBezTo>
                  <a:cubicBezTo>
                    <a:pt x="64" y="198"/>
                    <a:pt x="86" y="207"/>
                    <a:pt x="110" y="207"/>
                  </a:cubicBezTo>
                  <a:cubicBezTo>
                    <a:pt x="126" y="207"/>
                    <a:pt x="143" y="203"/>
                    <a:pt x="158" y="196"/>
                  </a:cubicBezTo>
                  <a:cubicBezTo>
                    <a:pt x="191" y="196"/>
                    <a:pt x="224" y="159"/>
                    <a:pt x="224" y="109"/>
                  </a:cubicBezTo>
                  <a:cubicBezTo>
                    <a:pt x="224" y="93"/>
                    <a:pt x="224" y="72"/>
                    <a:pt x="207" y="72"/>
                  </a:cubicBezTo>
                  <a:cubicBezTo>
                    <a:pt x="194" y="22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2" name="Google Shape;3442;p9"/>
            <p:cNvSpPr/>
            <p:nvPr/>
          </p:nvSpPr>
          <p:spPr>
            <a:xfrm>
              <a:off x="4356800" y="3059275"/>
              <a:ext cx="6000" cy="5300"/>
            </a:xfrm>
            <a:custGeom>
              <a:avLst/>
              <a:gdLst/>
              <a:ahLst/>
              <a:cxnLst/>
              <a:rect l="l" t="t" r="r" b="b"/>
              <a:pathLst>
                <a:path w="240" h="212" extrusionOk="0">
                  <a:moveTo>
                    <a:pt x="67" y="1"/>
                  </a:moveTo>
                  <a:cubicBezTo>
                    <a:pt x="50" y="17"/>
                    <a:pt x="34" y="34"/>
                    <a:pt x="17" y="50"/>
                  </a:cubicBezTo>
                  <a:cubicBezTo>
                    <a:pt x="1" y="87"/>
                    <a:pt x="1" y="104"/>
                    <a:pt x="17" y="137"/>
                  </a:cubicBezTo>
                  <a:cubicBezTo>
                    <a:pt x="31" y="181"/>
                    <a:pt x="81" y="211"/>
                    <a:pt x="126" y="211"/>
                  </a:cubicBezTo>
                  <a:cubicBezTo>
                    <a:pt x="135" y="211"/>
                    <a:pt x="145" y="210"/>
                    <a:pt x="153" y="207"/>
                  </a:cubicBezTo>
                  <a:cubicBezTo>
                    <a:pt x="207" y="174"/>
                    <a:pt x="240" y="120"/>
                    <a:pt x="207" y="71"/>
                  </a:cubicBezTo>
                  <a:cubicBezTo>
                    <a:pt x="207" y="34"/>
                    <a:pt x="17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3" name="Google Shape;3443;p9"/>
            <p:cNvSpPr/>
            <p:nvPr/>
          </p:nvSpPr>
          <p:spPr>
            <a:xfrm>
              <a:off x="4357625" y="3042750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03" y="1"/>
                  </a:moveTo>
                  <a:cubicBezTo>
                    <a:pt x="75" y="1"/>
                    <a:pt x="47" y="14"/>
                    <a:pt x="17" y="43"/>
                  </a:cubicBezTo>
                  <a:cubicBezTo>
                    <a:pt x="1" y="60"/>
                    <a:pt x="1" y="76"/>
                    <a:pt x="1" y="113"/>
                  </a:cubicBezTo>
                  <a:cubicBezTo>
                    <a:pt x="1" y="130"/>
                    <a:pt x="1" y="130"/>
                    <a:pt x="17" y="146"/>
                  </a:cubicBezTo>
                  <a:cubicBezTo>
                    <a:pt x="17" y="163"/>
                    <a:pt x="34" y="163"/>
                    <a:pt x="34" y="179"/>
                  </a:cubicBezTo>
                  <a:cubicBezTo>
                    <a:pt x="58" y="196"/>
                    <a:pt x="86" y="206"/>
                    <a:pt x="112" y="206"/>
                  </a:cubicBezTo>
                  <a:cubicBezTo>
                    <a:pt x="143" y="206"/>
                    <a:pt x="172" y="192"/>
                    <a:pt x="190" y="163"/>
                  </a:cubicBezTo>
                  <a:cubicBezTo>
                    <a:pt x="223" y="130"/>
                    <a:pt x="223" y="60"/>
                    <a:pt x="174" y="27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4" name="Google Shape;3444;p9"/>
            <p:cNvSpPr/>
            <p:nvPr/>
          </p:nvSpPr>
          <p:spPr>
            <a:xfrm>
              <a:off x="4352475" y="30707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3" y="1"/>
                  </a:moveTo>
                  <a:cubicBezTo>
                    <a:pt x="104" y="1"/>
                    <a:pt x="95" y="2"/>
                    <a:pt x="87" y="5"/>
                  </a:cubicBezTo>
                  <a:cubicBezTo>
                    <a:pt x="34" y="42"/>
                    <a:pt x="1" y="91"/>
                    <a:pt x="34" y="145"/>
                  </a:cubicBezTo>
                  <a:cubicBezTo>
                    <a:pt x="50" y="185"/>
                    <a:pt x="86" y="217"/>
                    <a:pt x="136" y="217"/>
                  </a:cubicBezTo>
                  <a:cubicBezTo>
                    <a:pt x="148" y="217"/>
                    <a:pt x="160" y="215"/>
                    <a:pt x="174" y="211"/>
                  </a:cubicBezTo>
                  <a:cubicBezTo>
                    <a:pt x="223" y="178"/>
                    <a:pt x="240" y="128"/>
                    <a:pt x="223" y="75"/>
                  </a:cubicBezTo>
                  <a:cubicBezTo>
                    <a:pt x="210" y="33"/>
                    <a:pt x="15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5" name="Google Shape;3445;p9"/>
            <p:cNvSpPr/>
            <p:nvPr/>
          </p:nvSpPr>
          <p:spPr>
            <a:xfrm>
              <a:off x="4023050" y="30261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7" y="0"/>
                  </a:moveTo>
                  <a:cubicBezTo>
                    <a:pt x="107" y="0"/>
                    <a:pt x="97" y="1"/>
                    <a:pt x="87" y="4"/>
                  </a:cubicBezTo>
                  <a:cubicBezTo>
                    <a:pt x="38" y="37"/>
                    <a:pt x="1" y="91"/>
                    <a:pt x="17" y="140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8" y="211"/>
                  </a:cubicBezTo>
                  <a:cubicBezTo>
                    <a:pt x="207" y="194"/>
                    <a:pt x="224" y="161"/>
                    <a:pt x="224" y="107"/>
                  </a:cubicBezTo>
                  <a:lnTo>
                    <a:pt x="224" y="74"/>
                  </a:lnTo>
                  <a:cubicBezTo>
                    <a:pt x="210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6" name="Google Shape;3446;p9"/>
            <p:cNvSpPr/>
            <p:nvPr/>
          </p:nvSpPr>
          <p:spPr>
            <a:xfrm>
              <a:off x="4124475" y="30114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8" y="0"/>
                  </a:moveTo>
                  <a:cubicBezTo>
                    <a:pt x="83" y="0"/>
                    <a:pt x="57" y="13"/>
                    <a:pt x="34" y="28"/>
                  </a:cubicBezTo>
                  <a:cubicBezTo>
                    <a:pt x="17" y="44"/>
                    <a:pt x="17" y="61"/>
                    <a:pt x="17" y="94"/>
                  </a:cubicBezTo>
                  <a:cubicBezTo>
                    <a:pt x="1" y="110"/>
                    <a:pt x="17" y="131"/>
                    <a:pt x="17" y="147"/>
                  </a:cubicBezTo>
                  <a:cubicBezTo>
                    <a:pt x="34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31"/>
                  </a:cubicBezTo>
                  <a:cubicBezTo>
                    <a:pt x="223" y="94"/>
                    <a:pt x="223" y="61"/>
                    <a:pt x="207" y="44"/>
                  </a:cubicBezTo>
                  <a:cubicBezTo>
                    <a:pt x="186" y="28"/>
                    <a:pt x="153" y="7"/>
                    <a:pt x="137" y="7"/>
                  </a:cubicBezTo>
                  <a:cubicBezTo>
                    <a:pt x="127" y="2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7" name="Google Shape;3447;p9"/>
            <p:cNvSpPr/>
            <p:nvPr/>
          </p:nvSpPr>
          <p:spPr>
            <a:xfrm>
              <a:off x="4119325" y="30578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0"/>
                  </a:moveTo>
                  <a:cubicBezTo>
                    <a:pt x="55" y="0"/>
                    <a:pt x="17" y="47"/>
                    <a:pt x="17" y="90"/>
                  </a:cubicBezTo>
                  <a:cubicBezTo>
                    <a:pt x="1" y="106"/>
                    <a:pt x="17" y="127"/>
                    <a:pt x="17" y="143"/>
                  </a:cubicBezTo>
                  <a:cubicBezTo>
                    <a:pt x="17" y="143"/>
                    <a:pt x="17" y="160"/>
                    <a:pt x="34" y="160"/>
                  </a:cubicBezTo>
                  <a:cubicBezTo>
                    <a:pt x="50" y="193"/>
                    <a:pt x="67" y="193"/>
                    <a:pt x="104" y="209"/>
                  </a:cubicBezTo>
                  <a:cubicBezTo>
                    <a:pt x="120" y="209"/>
                    <a:pt x="153" y="209"/>
                    <a:pt x="170" y="193"/>
                  </a:cubicBezTo>
                  <a:cubicBezTo>
                    <a:pt x="207" y="176"/>
                    <a:pt x="207" y="143"/>
                    <a:pt x="223" y="127"/>
                  </a:cubicBezTo>
                  <a:cubicBezTo>
                    <a:pt x="223" y="90"/>
                    <a:pt x="223" y="73"/>
                    <a:pt x="207" y="40"/>
                  </a:cubicBezTo>
                  <a:cubicBezTo>
                    <a:pt x="186" y="24"/>
                    <a:pt x="153" y="3"/>
                    <a:pt x="137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8" name="Google Shape;3448;p9"/>
            <p:cNvSpPr/>
            <p:nvPr/>
          </p:nvSpPr>
          <p:spPr>
            <a:xfrm>
              <a:off x="4127050" y="299985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96" y="1"/>
                  </a:moveTo>
                  <a:cubicBezTo>
                    <a:pt x="65" y="1"/>
                    <a:pt x="36" y="13"/>
                    <a:pt x="17" y="40"/>
                  </a:cubicBezTo>
                  <a:cubicBezTo>
                    <a:pt x="1" y="57"/>
                    <a:pt x="1" y="77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60"/>
                    <a:pt x="34" y="180"/>
                  </a:cubicBezTo>
                  <a:cubicBezTo>
                    <a:pt x="57" y="192"/>
                    <a:pt x="72" y="204"/>
                    <a:pt x="92" y="204"/>
                  </a:cubicBezTo>
                  <a:cubicBezTo>
                    <a:pt x="100" y="204"/>
                    <a:pt x="110" y="202"/>
                    <a:pt x="120" y="197"/>
                  </a:cubicBezTo>
                  <a:cubicBezTo>
                    <a:pt x="137" y="197"/>
                    <a:pt x="170" y="180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70" y="24"/>
                  </a:cubicBezTo>
                  <a:cubicBezTo>
                    <a:pt x="148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9" name="Google Shape;3449;p9"/>
            <p:cNvSpPr/>
            <p:nvPr/>
          </p:nvSpPr>
          <p:spPr>
            <a:xfrm>
              <a:off x="4340925" y="307500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7" y="126"/>
                    <a:pt x="17" y="143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83" y="213"/>
                    <a:pt x="120" y="213"/>
                  </a:cubicBezTo>
                  <a:cubicBezTo>
                    <a:pt x="153" y="213"/>
                    <a:pt x="170" y="196"/>
                    <a:pt x="186" y="180"/>
                  </a:cubicBezTo>
                  <a:cubicBezTo>
                    <a:pt x="207" y="143"/>
                    <a:pt x="224" y="126"/>
                    <a:pt x="224" y="93"/>
                  </a:cubicBezTo>
                  <a:cubicBezTo>
                    <a:pt x="207" y="77"/>
                    <a:pt x="207" y="40"/>
                    <a:pt x="170" y="23"/>
                  </a:cubicBezTo>
                  <a:cubicBezTo>
                    <a:pt x="155" y="8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0" name="Google Shape;3450;p9"/>
            <p:cNvSpPr/>
            <p:nvPr/>
          </p:nvSpPr>
          <p:spPr>
            <a:xfrm>
              <a:off x="4102950" y="3075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17" y="38"/>
                    <a:pt x="0" y="87"/>
                  </a:cubicBezTo>
                  <a:lnTo>
                    <a:pt x="0" y="124"/>
                  </a:lnTo>
                  <a:lnTo>
                    <a:pt x="0" y="141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7" y="190"/>
                    <a:pt x="70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06" y="87"/>
                    <a:pt x="206" y="71"/>
                    <a:pt x="190" y="54"/>
                  </a:cubicBezTo>
                  <a:cubicBezTo>
                    <a:pt x="190" y="2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1" name="Google Shape;3451;p9"/>
            <p:cNvSpPr/>
            <p:nvPr/>
          </p:nvSpPr>
          <p:spPr>
            <a:xfrm>
              <a:off x="4123150" y="30274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0"/>
                  </a:moveTo>
                  <a:cubicBezTo>
                    <a:pt x="55" y="0"/>
                    <a:pt x="14" y="45"/>
                    <a:pt x="0" y="87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3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7"/>
                    <a:pt x="206" y="71"/>
                    <a:pt x="190" y="38"/>
                  </a:cubicBezTo>
                  <a:cubicBezTo>
                    <a:pt x="173" y="21"/>
                    <a:pt x="157" y="5"/>
                    <a:pt x="120" y="5"/>
                  </a:cubicBezTo>
                  <a:cubicBezTo>
                    <a:pt x="112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2" name="Google Shape;3452;p9"/>
            <p:cNvSpPr/>
            <p:nvPr/>
          </p:nvSpPr>
          <p:spPr>
            <a:xfrm>
              <a:off x="4121900" y="30412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3" y="0"/>
                    <a:pt x="50" y="17"/>
                    <a:pt x="34" y="33"/>
                  </a:cubicBezTo>
                  <a:cubicBezTo>
                    <a:pt x="17" y="50"/>
                    <a:pt x="1" y="70"/>
                    <a:pt x="1" y="103"/>
                  </a:cubicBezTo>
                  <a:lnTo>
                    <a:pt x="1" y="153"/>
                  </a:lnTo>
                  <a:cubicBezTo>
                    <a:pt x="1" y="153"/>
                    <a:pt x="1" y="17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0"/>
                  </a:cubicBezTo>
                  <a:cubicBezTo>
                    <a:pt x="170" y="33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3" name="Google Shape;3453;p9"/>
            <p:cNvSpPr/>
            <p:nvPr/>
          </p:nvSpPr>
          <p:spPr>
            <a:xfrm>
              <a:off x="4115825" y="3082475"/>
              <a:ext cx="5600" cy="5125"/>
            </a:xfrm>
            <a:custGeom>
              <a:avLst/>
              <a:gdLst/>
              <a:ahLst/>
              <a:cxnLst/>
              <a:rect l="l" t="t" r="r" b="b"/>
              <a:pathLst>
                <a:path w="224" h="205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50"/>
                    <a:pt x="0" y="87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74"/>
                  </a:cubicBezTo>
                  <a:cubicBezTo>
                    <a:pt x="207" y="137"/>
                    <a:pt x="223" y="120"/>
                    <a:pt x="207" y="87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4" name="Google Shape;3454;p9"/>
            <p:cNvSpPr/>
            <p:nvPr/>
          </p:nvSpPr>
          <p:spPr>
            <a:xfrm>
              <a:off x="4122725" y="29629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74"/>
                    <a:pt x="17" y="144"/>
                  </a:cubicBezTo>
                  <a:cubicBezTo>
                    <a:pt x="42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5" name="Google Shape;3455;p9"/>
            <p:cNvSpPr/>
            <p:nvPr/>
          </p:nvSpPr>
          <p:spPr>
            <a:xfrm>
              <a:off x="4116225" y="306907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00" y="0"/>
                  </a:moveTo>
                  <a:cubicBezTo>
                    <a:pt x="90" y="0"/>
                    <a:pt x="81" y="2"/>
                    <a:pt x="71" y="5"/>
                  </a:cubicBezTo>
                  <a:cubicBezTo>
                    <a:pt x="22" y="38"/>
                    <a:pt x="1" y="91"/>
                    <a:pt x="22" y="141"/>
                  </a:cubicBezTo>
                  <a:cubicBezTo>
                    <a:pt x="22" y="157"/>
                    <a:pt x="38" y="174"/>
                    <a:pt x="38" y="194"/>
                  </a:cubicBezTo>
                  <a:cubicBezTo>
                    <a:pt x="71" y="211"/>
                    <a:pt x="104" y="211"/>
                    <a:pt x="158" y="211"/>
                  </a:cubicBezTo>
                  <a:cubicBezTo>
                    <a:pt x="191" y="194"/>
                    <a:pt x="207" y="157"/>
                    <a:pt x="228" y="124"/>
                  </a:cubicBezTo>
                  <a:cubicBezTo>
                    <a:pt x="228" y="108"/>
                    <a:pt x="228" y="91"/>
                    <a:pt x="207" y="71"/>
                  </a:cubicBezTo>
                  <a:cubicBezTo>
                    <a:pt x="194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6" name="Google Shape;3456;p9"/>
            <p:cNvSpPr/>
            <p:nvPr/>
          </p:nvSpPr>
          <p:spPr>
            <a:xfrm>
              <a:off x="4108500" y="2968675"/>
              <a:ext cx="5700" cy="5300"/>
            </a:xfrm>
            <a:custGeom>
              <a:avLst/>
              <a:gdLst/>
              <a:ahLst/>
              <a:cxnLst/>
              <a:rect l="l" t="t" r="r" b="b"/>
              <a:pathLst>
                <a:path w="228" h="212" extrusionOk="0">
                  <a:moveTo>
                    <a:pt x="124" y="1"/>
                  </a:moveTo>
                  <a:cubicBezTo>
                    <a:pt x="87" y="1"/>
                    <a:pt x="38" y="34"/>
                    <a:pt x="21" y="67"/>
                  </a:cubicBezTo>
                  <a:cubicBezTo>
                    <a:pt x="21" y="87"/>
                    <a:pt x="21" y="87"/>
                    <a:pt x="1" y="104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21" y="170"/>
                    <a:pt x="54" y="190"/>
                    <a:pt x="71" y="207"/>
                  </a:cubicBezTo>
                  <a:lnTo>
                    <a:pt x="104" y="207"/>
                  </a:ln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8" y="120"/>
                  </a:cubicBezTo>
                  <a:cubicBezTo>
                    <a:pt x="228" y="104"/>
                    <a:pt x="207" y="67"/>
                    <a:pt x="190" y="50"/>
                  </a:cubicBezTo>
                  <a:cubicBezTo>
                    <a:pt x="190" y="34"/>
                    <a:pt x="157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7" name="Google Shape;3457;p9"/>
            <p:cNvSpPr/>
            <p:nvPr/>
          </p:nvSpPr>
          <p:spPr>
            <a:xfrm>
              <a:off x="4111600" y="302005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96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76"/>
                    <a:pt x="33" y="176"/>
                  </a:cubicBezTo>
                  <a:cubicBezTo>
                    <a:pt x="57" y="191"/>
                    <a:pt x="72" y="204"/>
                    <a:pt x="92" y="204"/>
                  </a:cubicBezTo>
                  <a:cubicBezTo>
                    <a:pt x="100" y="204"/>
                    <a:pt x="109" y="202"/>
                    <a:pt x="120" y="197"/>
                  </a:cubicBezTo>
                  <a:cubicBezTo>
                    <a:pt x="137" y="197"/>
                    <a:pt x="169" y="197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69" y="24"/>
                  </a:cubicBezTo>
                  <a:cubicBezTo>
                    <a:pt x="147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8" name="Google Shape;3458;p9"/>
            <p:cNvSpPr/>
            <p:nvPr/>
          </p:nvSpPr>
          <p:spPr>
            <a:xfrm>
              <a:off x="4113650" y="3006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5" y="0"/>
                  </a:moveTo>
                  <a:cubicBezTo>
                    <a:pt x="87" y="0"/>
                    <a:pt x="71" y="0"/>
                    <a:pt x="55" y="17"/>
                  </a:cubicBezTo>
                  <a:cubicBezTo>
                    <a:pt x="22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22" y="157"/>
                    <a:pt x="22" y="157"/>
                    <a:pt x="22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9" name="Google Shape;3459;p9"/>
            <p:cNvSpPr/>
            <p:nvPr/>
          </p:nvSpPr>
          <p:spPr>
            <a:xfrm>
              <a:off x="4104275" y="30618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90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0" name="Google Shape;3460;p9"/>
            <p:cNvSpPr/>
            <p:nvPr/>
          </p:nvSpPr>
          <p:spPr>
            <a:xfrm>
              <a:off x="4113650" y="30957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0"/>
                  </a:moveTo>
                  <a:cubicBezTo>
                    <a:pt x="71" y="0"/>
                    <a:pt x="22" y="33"/>
                    <a:pt x="1" y="87"/>
                  </a:cubicBezTo>
                  <a:cubicBezTo>
                    <a:pt x="1" y="103"/>
                    <a:pt x="1" y="120"/>
                    <a:pt x="22" y="136"/>
                  </a:cubicBezTo>
                  <a:lnTo>
                    <a:pt x="22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125" y="206"/>
                    <a:pt x="158" y="206"/>
                    <a:pt x="174" y="190"/>
                  </a:cubicBezTo>
                  <a:cubicBezTo>
                    <a:pt x="191" y="173"/>
                    <a:pt x="207" y="157"/>
                    <a:pt x="207" y="120"/>
                  </a:cubicBezTo>
                  <a:cubicBezTo>
                    <a:pt x="228" y="70"/>
                    <a:pt x="191" y="17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1" name="Google Shape;3461;p9"/>
            <p:cNvSpPr/>
            <p:nvPr/>
          </p:nvSpPr>
          <p:spPr>
            <a:xfrm>
              <a:off x="4109425" y="30500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1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7" y="7"/>
                    <a:pt x="34" y="28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31"/>
                    <a:pt x="1" y="131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5" y="203"/>
                    <a:pt x="110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4" y="131"/>
                    <a:pt x="224" y="61"/>
                    <a:pt x="170" y="28"/>
                  </a:cubicBezTo>
                  <a:cubicBezTo>
                    <a:pt x="158" y="13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2" name="Google Shape;3462;p9"/>
            <p:cNvSpPr/>
            <p:nvPr/>
          </p:nvSpPr>
          <p:spPr>
            <a:xfrm>
              <a:off x="4109025" y="2954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3" y="1"/>
                  </a:moveTo>
                  <a:cubicBezTo>
                    <a:pt x="80" y="1"/>
                    <a:pt x="48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cubicBezTo>
                    <a:pt x="0" y="121"/>
                    <a:pt x="0" y="142"/>
                    <a:pt x="17" y="142"/>
                  </a:cubicBezTo>
                  <a:cubicBezTo>
                    <a:pt x="17" y="159"/>
                    <a:pt x="33" y="175"/>
                    <a:pt x="33" y="191"/>
                  </a:cubicBezTo>
                  <a:cubicBezTo>
                    <a:pt x="52" y="204"/>
                    <a:pt x="74" y="209"/>
                    <a:pt x="96" y="209"/>
                  </a:cubicBezTo>
                  <a:cubicBezTo>
                    <a:pt x="131" y="209"/>
                    <a:pt x="166" y="195"/>
                    <a:pt x="186" y="175"/>
                  </a:cubicBezTo>
                  <a:cubicBezTo>
                    <a:pt x="207" y="142"/>
                    <a:pt x="207" y="121"/>
                    <a:pt x="207" y="88"/>
                  </a:cubicBezTo>
                  <a:cubicBezTo>
                    <a:pt x="207" y="72"/>
                    <a:pt x="186" y="39"/>
                    <a:pt x="169" y="18"/>
                  </a:cubicBezTo>
                  <a:cubicBezTo>
                    <a:pt x="151" y="6"/>
                    <a:pt x="132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3" name="Google Shape;3463;p9"/>
            <p:cNvSpPr/>
            <p:nvPr/>
          </p:nvSpPr>
          <p:spPr>
            <a:xfrm>
              <a:off x="4109425" y="3033925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120" y="1"/>
                  </a:moveTo>
                  <a:cubicBezTo>
                    <a:pt x="50" y="1"/>
                    <a:pt x="1" y="34"/>
                    <a:pt x="1" y="87"/>
                  </a:cubicBezTo>
                  <a:lnTo>
                    <a:pt x="1" y="157"/>
                  </a:lnTo>
                  <a:lnTo>
                    <a:pt x="17" y="174"/>
                  </a:lnTo>
                  <a:cubicBezTo>
                    <a:pt x="34" y="190"/>
                    <a:pt x="50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0" y="214"/>
                    <a:pt x="142" y="202"/>
                    <a:pt x="153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1" y="54"/>
                  </a:cubicBezTo>
                  <a:cubicBezTo>
                    <a:pt x="170" y="34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4" name="Google Shape;3464;p9"/>
            <p:cNvSpPr/>
            <p:nvPr/>
          </p:nvSpPr>
          <p:spPr>
            <a:xfrm>
              <a:off x="4317225" y="30709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32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38" y="151"/>
                    <a:pt x="38" y="168"/>
                    <a:pt x="54" y="184"/>
                  </a:cubicBezTo>
                  <a:cubicBezTo>
                    <a:pt x="77" y="196"/>
                    <a:pt x="102" y="209"/>
                    <a:pt x="127" y="209"/>
                  </a:cubicBezTo>
                  <a:cubicBezTo>
                    <a:pt x="137" y="209"/>
                    <a:pt x="147" y="207"/>
                    <a:pt x="157" y="201"/>
                  </a:cubicBezTo>
                  <a:cubicBezTo>
                    <a:pt x="190" y="184"/>
                    <a:pt x="227" y="151"/>
                    <a:pt x="227" y="118"/>
                  </a:cubicBezTo>
                  <a:lnTo>
                    <a:pt x="227" y="65"/>
                  </a:ln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5" name="Google Shape;3465;p9"/>
            <p:cNvSpPr/>
            <p:nvPr/>
          </p:nvSpPr>
          <p:spPr>
            <a:xfrm>
              <a:off x="4277350" y="307327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13" y="0"/>
                  </a:moveTo>
                  <a:cubicBezTo>
                    <a:pt x="82" y="0"/>
                    <a:pt x="53" y="14"/>
                    <a:pt x="33" y="43"/>
                  </a:cubicBezTo>
                  <a:cubicBezTo>
                    <a:pt x="17" y="59"/>
                    <a:pt x="0" y="92"/>
                    <a:pt x="17" y="109"/>
                  </a:cubicBezTo>
                  <a:lnTo>
                    <a:pt x="17" y="146"/>
                  </a:lnTo>
                  <a:cubicBezTo>
                    <a:pt x="17" y="162"/>
                    <a:pt x="33" y="179"/>
                    <a:pt x="50" y="179"/>
                  </a:cubicBezTo>
                  <a:cubicBezTo>
                    <a:pt x="74" y="194"/>
                    <a:pt x="97" y="202"/>
                    <a:pt x="120" y="202"/>
                  </a:cubicBezTo>
                  <a:cubicBezTo>
                    <a:pt x="148" y="202"/>
                    <a:pt x="177" y="190"/>
                    <a:pt x="206" y="162"/>
                  </a:cubicBezTo>
                  <a:cubicBezTo>
                    <a:pt x="239" y="129"/>
                    <a:pt x="223" y="59"/>
                    <a:pt x="190" y="26"/>
                  </a:cubicBezTo>
                  <a:cubicBezTo>
                    <a:pt x="165" y="9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6" name="Google Shape;3466;p9"/>
            <p:cNvSpPr/>
            <p:nvPr/>
          </p:nvSpPr>
          <p:spPr>
            <a:xfrm>
              <a:off x="4276925" y="30899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3" y="0"/>
                  </a:moveTo>
                  <a:cubicBezTo>
                    <a:pt x="90" y="0"/>
                    <a:pt x="77" y="4"/>
                    <a:pt x="67" y="13"/>
                  </a:cubicBezTo>
                  <a:cubicBezTo>
                    <a:pt x="50" y="13"/>
                    <a:pt x="34" y="29"/>
                    <a:pt x="17" y="46"/>
                  </a:cubicBezTo>
                  <a:cubicBezTo>
                    <a:pt x="1" y="83"/>
                    <a:pt x="1" y="116"/>
                    <a:pt x="1" y="132"/>
                  </a:cubicBezTo>
                  <a:cubicBezTo>
                    <a:pt x="28" y="176"/>
                    <a:pt x="69" y="207"/>
                    <a:pt x="110" y="207"/>
                  </a:cubicBezTo>
                  <a:cubicBezTo>
                    <a:pt x="119" y="207"/>
                    <a:pt x="128" y="205"/>
                    <a:pt x="137" y="202"/>
                  </a:cubicBezTo>
                  <a:cubicBezTo>
                    <a:pt x="190" y="186"/>
                    <a:pt x="223" y="116"/>
                    <a:pt x="207" y="62"/>
                  </a:cubicBezTo>
                  <a:cubicBezTo>
                    <a:pt x="190" y="29"/>
                    <a:pt x="170" y="13"/>
                    <a:pt x="137" y="13"/>
                  </a:cubicBezTo>
                  <a:cubicBezTo>
                    <a:pt x="128" y="4"/>
                    <a:pt x="11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7" name="Google Shape;3467;p9"/>
            <p:cNvSpPr/>
            <p:nvPr/>
          </p:nvSpPr>
          <p:spPr>
            <a:xfrm>
              <a:off x="4272600" y="31014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8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0" y="84"/>
                    <a:pt x="17" y="137"/>
                  </a:cubicBezTo>
                  <a:cubicBezTo>
                    <a:pt x="30" y="178"/>
                    <a:pt x="80" y="207"/>
                    <a:pt x="127" y="207"/>
                  </a:cubicBezTo>
                  <a:cubicBezTo>
                    <a:pt x="138" y="207"/>
                    <a:pt x="148" y="206"/>
                    <a:pt x="157" y="203"/>
                  </a:cubicBezTo>
                  <a:cubicBezTo>
                    <a:pt x="207" y="187"/>
                    <a:pt x="240" y="117"/>
                    <a:pt x="223" y="67"/>
                  </a:cubicBezTo>
                  <a:cubicBezTo>
                    <a:pt x="199" y="28"/>
                    <a:pt x="16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8" name="Google Shape;3468;p9"/>
            <p:cNvSpPr/>
            <p:nvPr/>
          </p:nvSpPr>
          <p:spPr>
            <a:xfrm>
              <a:off x="4280325" y="30592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37" y="1"/>
                  </a:moveTo>
                  <a:cubicBezTo>
                    <a:pt x="71" y="1"/>
                    <a:pt x="17" y="34"/>
                    <a:pt x="17" y="87"/>
                  </a:cubicBezTo>
                  <a:cubicBezTo>
                    <a:pt x="1" y="120"/>
                    <a:pt x="17" y="137"/>
                    <a:pt x="17" y="153"/>
                  </a:cubicBezTo>
                  <a:lnTo>
                    <a:pt x="34" y="174"/>
                  </a:lnTo>
                  <a:cubicBezTo>
                    <a:pt x="54" y="190"/>
                    <a:pt x="71" y="207"/>
                    <a:pt x="104" y="207"/>
                  </a:cubicBez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3" y="120"/>
                  </a:cubicBezTo>
                  <a:cubicBezTo>
                    <a:pt x="223" y="104"/>
                    <a:pt x="223" y="71"/>
                    <a:pt x="207" y="50"/>
                  </a:cubicBezTo>
                  <a:cubicBezTo>
                    <a:pt x="190" y="34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9" name="Google Shape;3469;p9"/>
            <p:cNvSpPr/>
            <p:nvPr/>
          </p:nvSpPr>
          <p:spPr>
            <a:xfrm>
              <a:off x="4288875" y="3096975"/>
              <a:ext cx="5700" cy="4950"/>
            </a:xfrm>
            <a:custGeom>
              <a:avLst/>
              <a:gdLst/>
              <a:ahLst/>
              <a:cxnLst/>
              <a:rect l="l" t="t" r="r" b="b"/>
              <a:pathLst>
                <a:path w="228" h="198" extrusionOk="0">
                  <a:moveTo>
                    <a:pt x="104" y="0"/>
                  </a:moveTo>
                  <a:cubicBezTo>
                    <a:pt x="54" y="0"/>
                    <a:pt x="21" y="35"/>
                    <a:pt x="21" y="88"/>
                  </a:cubicBezTo>
                  <a:cubicBezTo>
                    <a:pt x="1" y="109"/>
                    <a:pt x="21" y="125"/>
                    <a:pt x="21" y="142"/>
                  </a:cubicBezTo>
                  <a:cubicBezTo>
                    <a:pt x="21" y="142"/>
                    <a:pt x="21" y="158"/>
                    <a:pt x="38" y="158"/>
                  </a:cubicBezTo>
                  <a:cubicBezTo>
                    <a:pt x="54" y="175"/>
                    <a:pt x="71" y="191"/>
                    <a:pt x="104" y="191"/>
                  </a:cubicBezTo>
                  <a:cubicBezTo>
                    <a:pt x="114" y="195"/>
                    <a:pt x="124" y="197"/>
                    <a:pt x="133" y="197"/>
                  </a:cubicBezTo>
                  <a:cubicBezTo>
                    <a:pt x="175" y="197"/>
                    <a:pt x="211" y="163"/>
                    <a:pt x="228" y="109"/>
                  </a:cubicBezTo>
                  <a:cubicBezTo>
                    <a:pt x="228" y="88"/>
                    <a:pt x="228" y="55"/>
                    <a:pt x="207" y="39"/>
                  </a:cubicBezTo>
                  <a:cubicBezTo>
                    <a:pt x="190" y="22"/>
                    <a:pt x="158" y="6"/>
                    <a:pt x="141" y="6"/>
                  </a:cubicBezTo>
                  <a:cubicBezTo>
                    <a:pt x="128" y="2"/>
                    <a:pt x="11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0" name="Google Shape;3470;p9"/>
            <p:cNvSpPr/>
            <p:nvPr/>
          </p:nvSpPr>
          <p:spPr>
            <a:xfrm>
              <a:off x="4290225" y="30832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6" y="0"/>
                  </a:moveTo>
                  <a:cubicBezTo>
                    <a:pt x="34" y="0"/>
                    <a:pt x="0" y="33"/>
                    <a:pt x="0" y="91"/>
                  </a:cubicBezTo>
                  <a:lnTo>
                    <a:pt x="0" y="124"/>
                  </a:lnTo>
                  <a:lnTo>
                    <a:pt x="0" y="145"/>
                  </a:lnTo>
                  <a:lnTo>
                    <a:pt x="17" y="161"/>
                  </a:lnTo>
                  <a:cubicBezTo>
                    <a:pt x="33" y="178"/>
                    <a:pt x="50" y="194"/>
                    <a:pt x="87" y="194"/>
                  </a:cubicBezTo>
                  <a:cubicBezTo>
                    <a:pt x="97" y="199"/>
                    <a:pt x="105" y="201"/>
                    <a:pt x="112" y="201"/>
                  </a:cubicBezTo>
                  <a:cubicBezTo>
                    <a:pt x="130" y="201"/>
                    <a:pt x="141" y="189"/>
                    <a:pt x="153" y="178"/>
                  </a:cubicBezTo>
                  <a:cubicBezTo>
                    <a:pt x="190" y="161"/>
                    <a:pt x="207" y="145"/>
                    <a:pt x="207" y="108"/>
                  </a:cubicBezTo>
                  <a:cubicBezTo>
                    <a:pt x="207" y="91"/>
                    <a:pt x="207" y="75"/>
                    <a:pt x="190" y="42"/>
                  </a:cubicBezTo>
                  <a:cubicBezTo>
                    <a:pt x="174" y="21"/>
                    <a:pt x="153" y="4"/>
                    <a:pt x="120" y="4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1" name="Google Shape;3471;p9"/>
            <p:cNvSpPr/>
            <p:nvPr/>
          </p:nvSpPr>
          <p:spPr>
            <a:xfrm>
              <a:off x="4271775" y="31158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77"/>
                    <a:pt x="17" y="142"/>
                  </a:cubicBezTo>
                  <a:cubicBezTo>
                    <a:pt x="42" y="183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56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2" name="Google Shape;3472;p9"/>
            <p:cNvSpPr/>
            <p:nvPr/>
          </p:nvSpPr>
          <p:spPr>
            <a:xfrm>
              <a:off x="4284650" y="3108750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13" y="0"/>
                  </a:moveTo>
                  <a:cubicBezTo>
                    <a:pt x="98" y="0"/>
                    <a:pt x="82" y="4"/>
                    <a:pt x="67" y="13"/>
                  </a:cubicBezTo>
                  <a:cubicBezTo>
                    <a:pt x="17" y="30"/>
                    <a:pt x="1" y="83"/>
                    <a:pt x="17" y="133"/>
                  </a:cubicBezTo>
                  <a:cubicBezTo>
                    <a:pt x="30" y="187"/>
                    <a:pt x="74" y="209"/>
                    <a:pt x="116" y="209"/>
                  </a:cubicBezTo>
                  <a:cubicBezTo>
                    <a:pt x="129" y="209"/>
                    <a:pt x="142" y="207"/>
                    <a:pt x="153" y="203"/>
                  </a:cubicBezTo>
                  <a:cubicBezTo>
                    <a:pt x="207" y="186"/>
                    <a:pt x="223" y="116"/>
                    <a:pt x="207" y="67"/>
                  </a:cubicBezTo>
                  <a:cubicBezTo>
                    <a:pt x="195" y="28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3" name="Google Shape;3473;p9"/>
            <p:cNvSpPr/>
            <p:nvPr/>
          </p:nvSpPr>
          <p:spPr>
            <a:xfrm>
              <a:off x="4283325" y="3122725"/>
              <a:ext cx="5175" cy="4950"/>
            </a:xfrm>
            <a:custGeom>
              <a:avLst/>
              <a:gdLst/>
              <a:ahLst/>
              <a:cxnLst/>
              <a:rect l="l" t="t" r="r" b="b"/>
              <a:pathLst>
                <a:path w="207" h="198" extrusionOk="0">
                  <a:moveTo>
                    <a:pt x="90" y="1"/>
                  </a:moveTo>
                  <a:cubicBezTo>
                    <a:pt x="46" y="1"/>
                    <a:pt x="0" y="36"/>
                    <a:pt x="0" y="89"/>
                  </a:cubicBezTo>
                  <a:lnTo>
                    <a:pt x="0" y="143"/>
                  </a:lnTo>
                  <a:lnTo>
                    <a:pt x="17" y="159"/>
                  </a:lnTo>
                  <a:cubicBezTo>
                    <a:pt x="37" y="176"/>
                    <a:pt x="54" y="192"/>
                    <a:pt x="87" y="192"/>
                  </a:cubicBezTo>
                  <a:cubicBezTo>
                    <a:pt x="97" y="196"/>
                    <a:pt x="107" y="198"/>
                    <a:pt x="118" y="198"/>
                  </a:cubicBezTo>
                  <a:cubicBezTo>
                    <a:pt x="163" y="198"/>
                    <a:pt x="206" y="163"/>
                    <a:pt x="206" y="110"/>
                  </a:cubicBezTo>
                  <a:cubicBezTo>
                    <a:pt x="206" y="89"/>
                    <a:pt x="206" y="56"/>
                    <a:pt x="190" y="40"/>
                  </a:cubicBezTo>
                  <a:cubicBezTo>
                    <a:pt x="173" y="23"/>
                    <a:pt x="157" y="7"/>
                    <a:pt x="120" y="7"/>
                  </a:cubicBezTo>
                  <a:cubicBezTo>
                    <a:pt x="110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4" name="Google Shape;3474;p9"/>
            <p:cNvSpPr/>
            <p:nvPr/>
          </p:nvSpPr>
          <p:spPr>
            <a:xfrm>
              <a:off x="4338775" y="308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7"/>
                    <a:pt x="33" y="34"/>
                  </a:cubicBezTo>
                  <a:cubicBezTo>
                    <a:pt x="17" y="50"/>
                    <a:pt x="0" y="67"/>
                    <a:pt x="0" y="83"/>
                  </a:cubicBezTo>
                  <a:lnTo>
                    <a:pt x="0" y="137"/>
                  </a:lnTo>
                  <a:cubicBezTo>
                    <a:pt x="17" y="170"/>
                    <a:pt x="50" y="207"/>
                    <a:pt x="87" y="207"/>
                  </a:cubicBezTo>
                  <a:lnTo>
                    <a:pt x="103" y="207"/>
                  </a:lnTo>
                  <a:cubicBezTo>
                    <a:pt x="153" y="207"/>
                    <a:pt x="206" y="170"/>
                    <a:pt x="206" y="120"/>
                  </a:cubicBezTo>
                  <a:cubicBezTo>
                    <a:pt x="206" y="83"/>
                    <a:pt x="206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5" name="Google Shape;3475;p9"/>
            <p:cNvSpPr/>
            <p:nvPr/>
          </p:nvSpPr>
          <p:spPr>
            <a:xfrm>
              <a:off x="4252400" y="30853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1" y="0"/>
                  </a:moveTo>
                  <a:cubicBezTo>
                    <a:pt x="69" y="0"/>
                    <a:pt x="49" y="12"/>
                    <a:pt x="37" y="24"/>
                  </a:cubicBezTo>
                  <a:cubicBezTo>
                    <a:pt x="17" y="40"/>
                    <a:pt x="0" y="61"/>
                    <a:pt x="0" y="94"/>
                  </a:cubicBezTo>
                  <a:lnTo>
                    <a:pt x="0" y="143"/>
                  </a:lnTo>
                  <a:cubicBezTo>
                    <a:pt x="0" y="143"/>
                    <a:pt x="0" y="164"/>
                    <a:pt x="17" y="164"/>
                  </a:cubicBezTo>
                  <a:cubicBezTo>
                    <a:pt x="37" y="180"/>
                    <a:pt x="54" y="197"/>
                    <a:pt x="87" y="197"/>
                  </a:cubicBezTo>
                  <a:cubicBezTo>
                    <a:pt x="96" y="200"/>
                    <a:pt x="105" y="201"/>
                    <a:pt x="114" y="201"/>
                  </a:cubicBezTo>
                  <a:cubicBezTo>
                    <a:pt x="156" y="201"/>
                    <a:pt x="193" y="168"/>
                    <a:pt x="206" y="110"/>
                  </a:cubicBezTo>
                  <a:cubicBezTo>
                    <a:pt x="206" y="94"/>
                    <a:pt x="206" y="61"/>
                    <a:pt x="190" y="40"/>
                  </a:cubicBezTo>
                  <a:cubicBezTo>
                    <a:pt x="173" y="24"/>
                    <a:pt x="141" y="7"/>
                    <a:pt x="120" y="7"/>
                  </a:cubicBezTo>
                  <a:cubicBezTo>
                    <a:pt x="110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6" name="Google Shape;3476;p9"/>
            <p:cNvSpPr/>
            <p:nvPr/>
          </p:nvSpPr>
          <p:spPr>
            <a:xfrm>
              <a:off x="4258475" y="31172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83" y="1"/>
                    <a:pt x="50" y="22"/>
                    <a:pt x="34" y="38"/>
                  </a:cubicBezTo>
                  <a:cubicBezTo>
                    <a:pt x="17" y="54"/>
                    <a:pt x="17" y="71"/>
                    <a:pt x="1" y="87"/>
                  </a:cubicBezTo>
                  <a:cubicBezTo>
                    <a:pt x="1" y="104"/>
                    <a:pt x="1" y="125"/>
                    <a:pt x="17" y="141"/>
                  </a:cubicBezTo>
                  <a:cubicBezTo>
                    <a:pt x="34" y="174"/>
                    <a:pt x="50" y="207"/>
                    <a:pt x="104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104"/>
                    <a:pt x="207" y="71"/>
                    <a:pt x="186" y="54"/>
                  </a:cubicBezTo>
                  <a:cubicBezTo>
                    <a:pt x="170" y="22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7" name="Google Shape;3477;p9"/>
            <p:cNvSpPr/>
            <p:nvPr/>
          </p:nvSpPr>
          <p:spPr>
            <a:xfrm>
              <a:off x="4294025" y="31291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17" y="0"/>
                  </a:moveTo>
                  <a:cubicBezTo>
                    <a:pt x="107" y="0"/>
                    <a:pt x="97" y="1"/>
                    <a:pt x="88" y="4"/>
                  </a:cubicBezTo>
                  <a:cubicBezTo>
                    <a:pt x="38" y="37"/>
                    <a:pt x="1" y="91"/>
                    <a:pt x="38" y="140"/>
                  </a:cubicBezTo>
                  <a:cubicBezTo>
                    <a:pt x="52" y="185"/>
                    <a:pt x="88" y="215"/>
                    <a:pt x="130" y="215"/>
                  </a:cubicBezTo>
                  <a:cubicBezTo>
                    <a:pt x="139" y="215"/>
                    <a:pt x="148" y="213"/>
                    <a:pt x="158" y="210"/>
                  </a:cubicBezTo>
                  <a:cubicBezTo>
                    <a:pt x="228" y="177"/>
                    <a:pt x="244" y="124"/>
                    <a:pt x="228" y="74"/>
                  </a:cubicBezTo>
                  <a:cubicBezTo>
                    <a:pt x="211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8" name="Google Shape;3478;p9"/>
            <p:cNvSpPr/>
            <p:nvPr/>
          </p:nvSpPr>
          <p:spPr>
            <a:xfrm>
              <a:off x="4248575" y="309835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04" y="0"/>
                    <a:pt x="87" y="0"/>
                    <a:pt x="67" y="17"/>
                  </a:cubicBezTo>
                  <a:cubicBezTo>
                    <a:pt x="17" y="33"/>
                    <a:pt x="1" y="87"/>
                    <a:pt x="17" y="136"/>
                  </a:cubicBezTo>
                  <a:cubicBezTo>
                    <a:pt x="30" y="190"/>
                    <a:pt x="74" y="212"/>
                    <a:pt x="116" y="212"/>
                  </a:cubicBezTo>
                  <a:cubicBezTo>
                    <a:pt x="129" y="212"/>
                    <a:pt x="142" y="210"/>
                    <a:pt x="153" y="207"/>
                  </a:cubicBezTo>
                  <a:cubicBezTo>
                    <a:pt x="170" y="190"/>
                    <a:pt x="170" y="190"/>
                    <a:pt x="190" y="174"/>
                  </a:cubicBezTo>
                  <a:cubicBezTo>
                    <a:pt x="223" y="157"/>
                    <a:pt x="223" y="103"/>
                    <a:pt x="207" y="70"/>
                  </a:cubicBezTo>
                  <a:cubicBezTo>
                    <a:pt x="19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9" name="Google Shape;3479;p9"/>
            <p:cNvSpPr/>
            <p:nvPr/>
          </p:nvSpPr>
          <p:spPr>
            <a:xfrm>
              <a:off x="4269600" y="31287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4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77"/>
                    <a:pt x="17" y="110"/>
                  </a:cubicBezTo>
                  <a:lnTo>
                    <a:pt x="17" y="143"/>
                  </a:lnTo>
                  <a:cubicBezTo>
                    <a:pt x="17" y="159"/>
                    <a:pt x="34" y="159"/>
                    <a:pt x="50" y="180"/>
                  </a:cubicBezTo>
                  <a:cubicBezTo>
                    <a:pt x="67" y="194"/>
                    <a:pt x="89" y="203"/>
                    <a:pt x="111" y="203"/>
                  </a:cubicBezTo>
                  <a:cubicBezTo>
                    <a:pt x="140" y="203"/>
                    <a:pt x="170" y="189"/>
                    <a:pt x="191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23" y="56"/>
                    <a:pt x="207" y="40"/>
                    <a:pt x="191" y="23"/>
                  </a:cubicBezTo>
                  <a:cubicBezTo>
                    <a:pt x="166" y="8"/>
                    <a:pt x="140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0" name="Google Shape;3480;p9"/>
            <p:cNvSpPr/>
            <p:nvPr/>
          </p:nvSpPr>
          <p:spPr>
            <a:xfrm>
              <a:off x="4266625" y="30799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6"/>
                    <a:pt x="206" y="120"/>
                  </a:cubicBezTo>
                  <a:cubicBezTo>
                    <a:pt x="206" y="87"/>
                    <a:pt x="206" y="70"/>
                    <a:pt x="190" y="50"/>
                  </a:cubicBezTo>
                  <a:cubicBezTo>
                    <a:pt x="169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1" name="Google Shape;3481;p9"/>
            <p:cNvSpPr/>
            <p:nvPr/>
          </p:nvSpPr>
          <p:spPr>
            <a:xfrm>
              <a:off x="4262300" y="309180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7" y="1"/>
                  </a:moveTo>
                  <a:cubicBezTo>
                    <a:pt x="107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33" y="159"/>
                    <a:pt x="33" y="176"/>
                    <a:pt x="54" y="176"/>
                  </a:cubicBezTo>
                  <a:cubicBezTo>
                    <a:pt x="87" y="213"/>
                    <a:pt x="120" y="213"/>
                    <a:pt x="157" y="213"/>
                  </a:cubicBezTo>
                  <a:cubicBezTo>
                    <a:pt x="206" y="192"/>
                    <a:pt x="223" y="159"/>
                    <a:pt x="223" y="110"/>
                  </a:cubicBezTo>
                  <a:lnTo>
                    <a:pt x="223" y="73"/>
                  </a:lnTo>
                  <a:cubicBezTo>
                    <a:pt x="209" y="33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2" name="Google Shape;3482;p9"/>
            <p:cNvSpPr/>
            <p:nvPr/>
          </p:nvSpPr>
          <p:spPr>
            <a:xfrm>
              <a:off x="4261050" y="31056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8" y="15"/>
                    <a:pt x="17" y="35"/>
                  </a:cubicBezTo>
                  <a:cubicBezTo>
                    <a:pt x="1" y="5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5"/>
                    <a:pt x="17" y="175"/>
                    <a:pt x="34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7" y="208"/>
                    <a:pt x="170" y="192"/>
                    <a:pt x="186" y="175"/>
                  </a:cubicBezTo>
                  <a:cubicBezTo>
                    <a:pt x="207" y="138"/>
                    <a:pt x="207" y="122"/>
                    <a:pt x="207" y="89"/>
                  </a:cubicBezTo>
                  <a:cubicBezTo>
                    <a:pt x="207" y="72"/>
                    <a:pt x="186" y="35"/>
                    <a:pt x="170" y="19"/>
                  </a:cubicBezTo>
                  <a:cubicBezTo>
                    <a:pt x="151" y="6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3" name="Google Shape;3483;p9"/>
            <p:cNvSpPr/>
            <p:nvPr/>
          </p:nvSpPr>
          <p:spPr>
            <a:xfrm>
              <a:off x="4256725" y="30686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0"/>
                  </a:moveTo>
                  <a:cubicBezTo>
                    <a:pt x="106" y="0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23" y="72"/>
                  </a:cubicBezTo>
                  <a:cubicBezTo>
                    <a:pt x="197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4" name="Google Shape;3484;p9"/>
            <p:cNvSpPr/>
            <p:nvPr/>
          </p:nvSpPr>
          <p:spPr>
            <a:xfrm>
              <a:off x="4328475" y="3067850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0"/>
                  </a:moveTo>
                  <a:cubicBezTo>
                    <a:pt x="33" y="37"/>
                    <a:pt x="0" y="87"/>
                    <a:pt x="17" y="140"/>
                  </a:cubicBezTo>
                  <a:cubicBezTo>
                    <a:pt x="44" y="181"/>
                    <a:pt x="85" y="210"/>
                    <a:pt x="126" y="210"/>
                  </a:cubicBezTo>
                  <a:cubicBezTo>
                    <a:pt x="135" y="210"/>
                    <a:pt x="144" y="209"/>
                    <a:pt x="153" y="206"/>
                  </a:cubicBezTo>
                  <a:cubicBezTo>
                    <a:pt x="169" y="190"/>
                    <a:pt x="190" y="190"/>
                    <a:pt x="206" y="173"/>
                  </a:cubicBezTo>
                  <a:cubicBezTo>
                    <a:pt x="223" y="140"/>
                    <a:pt x="239" y="103"/>
                    <a:pt x="223" y="70"/>
                  </a:cubicBezTo>
                  <a:cubicBezTo>
                    <a:pt x="206" y="37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5" name="Google Shape;3485;p9"/>
            <p:cNvSpPr/>
            <p:nvPr/>
          </p:nvSpPr>
          <p:spPr>
            <a:xfrm>
              <a:off x="4325475" y="3095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0"/>
                  </a:moveTo>
                  <a:cubicBezTo>
                    <a:pt x="88" y="0"/>
                    <a:pt x="54" y="14"/>
                    <a:pt x="33" y="35"/>
                  </a:cubicBezTo>
                  <a:cubicBezTo>
                    <a:pt x="17" y="51"/>
                    <a:pt x="0" y="88"/>
                    <a:pt x="0" y="121"/>
                  </a:cubicBezTo>
                  <a:cubicBezTo>
                    <a:pt x="0" y="121"/>
                    <a:pt x="0" y="138"/>
                    <a:pt x="17" y="138"/>
                  </a:cubicBezTo>
                  <a:cubicBezTo>
                    <a:pt x="17" y="154"/>
                    <a:pt x="33" y="175"/>
                    <a:pt x="50" y="191"/>
                  </a:cubicBezTo>
                  <a:cubicBezTo>
                    <a:pt x="66" y="208"/>
                    <a:pt x="83" y="208"/>
                    <a:pt x="120" y="208"/>
                  </a:cubicBezTo>
                  <a:cubicBezTo>
                    <a:pt x="153" y="208"/>
                    <a:pt x="170" y="191"/>
                    <a:pt x="186" y="175"/>
                  </a:cubicBezTo>
                  <a:cubicBezTo>
                    <a:pt x="207" y="138"/>
                    <a:pt x="223" y="121"/>
                    <a:pt x="207" y="88"/>
                  </a:cubicBezTo>
                  <a:cubicBezTo>
                    <a:pt x="207" y="72"/>
                    <a:pt x="186" y="35"/>
                    <a:pt x="170" y="18"/>
                  </a:cubicBezTo>
                  <a:cubicBezTo>
                    <a:pt x="157" y="6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6" name="Google Shape;3486;p9"/>
            <p:cNvSpPr/>
            <p:nvPr/>
          </p:nvSpPr>
          <p:spPr>
            <a:xfrm>
              <a:off x="4327525" y="30814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4" y="1"/>
                  </a:moveTo>
                  <a:cubicBezTo>
                    <a:pt x="86" y="1"/>
                    <a:pt x="66" y="14"/>
                    <a:pt x="55" y="26"/>
                  </a:cubicBezTo>
                  <a:cubicBezTo>
                    <a:pt x="38" y="42"/>
                    <a:pt x="22" y="59"/>
                    <a:pt x="1" y="92"/>
                  </a:cubicBezTo>
                  <a:cubicBezTo>
                    <a:pt x="1" y="113"/>
                    <a:pt x="1" y="129"/>
                    <a:pt x="22" y="146"/>
                  </a:cubicBezTo>
                  <a:cubicBezTo>
                    <a:pt x="22" y="146"/>
                    <a:pt x="22" y="162"/>
                    <a:pt x="38" y="162"/>
                  </a:cubicBezTo>
                  <a:cubicBezTo>
                    <a:pt x="55" y="179"/>
                    <a:pt x="71" y="195"/>
                    <a:pt x="104" y="195"/>
                  </a:cubicBezTo>
                  <a:cubicBezTo>
                    <a:pt x="114" y="199"/>
                    <a:pt x="124" y="201"/>
                    <a:pt x="134" y="201"/>
                  </a:cubicBezTo>
                  <a:cubicBezTo>
                    <a:pt x="175" y="201"/>
                    <a:pt x="211" y="166"/>
                    <a:pt x="228" y="113"/>
                  </a:cubicBezTo>
                  <a:cubicBezTo>
                    <a:pt x="228" y="92"/>
                    <a:pt x="207" y="59"/>
                    <a:pt x="191" y="42"/>
                  </a:cubicBezTo>
                  <a:cubicBezTo>
                    <a:pt x="174" y="26"/>
                    <a:pt x="158" y="9"/>
                    <a:pt x="125" y="9"/>
                  </a:cubicBezTo>
                  <a:cubicBezTo>
                    <a:pt x="118" y="3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7" name="Google Shape;3487;p9"/>
            <p:cNvSpPr/>
            <p:nvPr/>
          </p:nvSpPr>
          <p:spPr>
            <a:xfrm>
              <a:off x="4323300" y="31094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5" y="1"/>
                    <a:pt x="15" y="47"/>
                    <a:pt x="1" y="90"/>
                  </a:cubicBezTo>
                  <a:lnTo>
                    <a:pt x="1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4" y="193"/>
                    <a:pt x="67" y="210"/>
                    <a:pt x="87" y="210"/>
                  </a:cubicBezTo>
                  <a:cubicBezTo>
                    <a:pt x="120" y="210"/>
                    <a:pt x="137" y="210"/>
                    <a:pt x="170" y="193"/>
                  </a:cubicBezTo>
                  <a:cubicBezTo>
                    <a:pt x="191" y="177"/>
                    <a:pt x="207" y="144"/>
                    <a:pt x="207" y="127"/>
                  </a:cubicBezTo>
                  <a:cubicBezTo>
                    <a:pt x="207" y="90"/>
                    <a:pt x="207" y="74"/>
                    <a:pt x="191" y="41"/>
                  </a:cubicBezTo>
                  <a:cubicBezTo>
                    <a:pt x="170" y="24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8" name="Google Shape;3488;p9"/>
            <p:cNvSpPr/>
            <p:nvPr/>
          </p:nvSpPr>
          <p:spPr>
            <a:xfrm>
              <a:off x="4335775" y="311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7" y="0"/>
                    <a:pt x="34" y="17"/>
                  </a:cubicBezTo>
                  <a:cubicBezTo>
                    <a:pt x="17" y="38"/>
                    <a:pt x="1" y="54"/>
                    <a:pt x="1" y="87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86" y="38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9" name="Google Shape;3489;p9"/>
            <p:cNvSpPr/>
            <p:nvPr/>
          </p:nvSpPr>
          <p:spPr>
            <a:xfrm>
              <a:off x="4296625" y="31158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0"/>
                  </a:cubicBezTo>
                  <a:cubicBezTo>
                    <a:pt x="21" y="140"/>
                    <a:pt x="21" y="157"/>
                    <a:pt x="37" y="157"/>
                  </a:cubicBezTo>
                  <a:cubicBezTo>
                    <a:pt x="37" y="178"/>
                    <a:pt x="70" y="194"/>
                    <a:pt x="103" y="211"/>
                  </a:cubicBezTo>
                  <a:cubicBezTo>
                    <a:pt x="157" y="211"/>
                    <a:pt x="206" y="178"/>
                    <a:pt x="206" y="107"/>
                  </a:cubicBezTo>
                  <a:cubicBezTo>
                    <a:pt x="227" y="91"/>
                    <a:pt x="206" y="54"/>
                    <a:pt x="190" y="37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2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0" name="Google Shape;3490;p9"/>
            <p:cNvSpPr/>
            <p:nvPr/>
          </p:nvSpPr>
          <p:spPr>
            <a:xfrm>
              <a:off x="4337025" y="31026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70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2" y="210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7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1" name="Google Shape;3491;p9"/>
            <p:cNvSpPr/>
            <p:nvPr/>
          </p:nvSpPr>
          <p:spPr>
            <a:xfrm>
              <a:off x="4318575" y="3058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11" y="1"/>
                  </a:moveTo>
                  <a:cubicBezTo>
                    <a:pt x="83" y="1"/>
                    <a:pt x="54" y="13"/>
                    <a:pt x="33" y="40"/>
                  </a:cubicBezTo>
                  <a:cubicBezTo>
                    <a:pt x="17" y="57"/>
                    <a:pt x="0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76"/>
                    <a:pt x="50" y="176"/>
                  </a:cubicBezTo>
                  <a:cubicBezTo>
                    <a:pt x="70" y="197"/>
                    <a:pt x="103" y="213"/>
                    <a:pt x="120" y="213"/>
                  </a:cubicBezTo>
                  <a:cubicBezTo>
                    <a:pt x="153" y="197"/>
                    <a:pt x="173" y="197"/>
                    <a:pt x="190" y="160"/>
                  </a:cubicBezTo>
                  <a:cubicBezTo>
                    <a:pt x="206" y="143"/>
                    <a:pt x="223" y="127"/>
                    <a:pt x="223" y="94"/>
                  </a:cubicBezTo>
                  <a:cubicBezTo>
                    <a:pt x="223" y="57"/>
                    <a:pt x="206" y="40"/>
                    <a:pt x="173" y="24"/>
                  </a:cubicBezTo>
                  <a:cubicBezTo>
                    <a:pt x="157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2" name="Google Shape;3492;p9"/>
            <p:cNvSpPr/>
            <p:nvPr/>
          </p:nvSpPr>
          <p:spPr>
            <a:xfrm>
              <a:off x="4332275" y="3054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17"/>
                  </a:cubicBezTo>
                  <a:cubicBezTo>
                    <a:pt x="17" y="33"/>
                    <a:pt x="1" y="70"/>
                    <a:pt x="1" y="87"/>
                  </a:cubicBezTo>
                  <a:cubicBezTo>
                    <a:pt x="1" y="103"/>
                    <a:pt x="1" y="136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0" y="211"/>
                    <a:pt x="121" y="211"/>
                  </a:cubicBezTo>
                  <a:cubicBezTo>
                    <a:pt x="173" y="211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3" name="Google Shape;3493;p9"/>
            <p:cNvSpPr/>
            <p:nvPr/>
          </p:nvSpPr>
          <p:spPr>
            <a:xfrm>
              <a:off x="4303100" y="30763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9" y="0"/>
                  </a:moveTo>
                  <a:cubicBezTo>
                    <a:pt x="115" y="0"/>
                    <a:pt x="100" y="3"/>
                    <a:pt x="87" y="8"/>
                  </a:cubicBezTo>
                  <a:cubicBezTo>
                    <a:pt x="34" y="25"/>
                    <a:pt x="1" y="91"/>
                    <a:pt x="17" y="144"/>
                  </a:cubicBezTo>
                  <a:cubicBezTo>
                    <a:pt x="34" y="161"/>
                    <a:pt x="34" y="161"/>
                    <a:pt x="50" y="177"/>
                  </a:cubicBezTo>
                  <a:cubicBezTo>
                    <a:pt x="72" y="199"/>
                    <a:pt x="91" y="208"/>
                    <a:pt x="111" y="208"/>
                  </a:cubicBezTo>
                  <a:cubicBezTo>
                    <a:pt x="125" y="208"/>
                    <a:pt x="139" y="203"/>
                    <a:pt x="153" y="194"/>
                  </a:cubicBezTo>
                  <a:cubicBezTo>
                    <a:pt x="207" y="177"/>
                    <a:pt x="223" y="144"/>
                    <a:pt x="223" y="111"/>
                  </a:cubicBezTo>
                  <a:lnTo>
                    <a:pt x="223" y="58"/>
                  </a:ln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4" name="Google Shape;3494;p9"/>
            <p:cNvSpPr/>
            <p:nvPr/>
          </p:nvSpPr>
          <p:spPr>
            <a:xfrm>
              <a:off x="4303100" y="3089375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87" y="1"/>
                  </a:moveTo>
                  <a:cubicBezTo>
                    <a:pt x="71" y="17"/>
                    <a:pt x="34" y="17"/>
                    <a:pt x="17" y="50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53"/>
                  </a:lnTo>
                  <a:cubicBezTo>
                    <a:pt x="17" y="153"/>
                    <a:pt x="17" y="170"/>
                    <a:pt x="34" y="186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1" y="212"/>
                    <a:pt x="170" y="199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3" y="17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5" name="Google Shape;3495;p9"/>
            <p:cNvSpPr/>
            <p:nvPr/>
          </p:nvSpPr>
          <p:spPr>
            <a:xfrm>
              <a:off x="4306500" y="30648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4"/>
                    <a:pt x="1" y="137"/>
                    <a:pt x="17" y="157"/>
                  </a:cubicBezTo>
                  <a:lnTo>
                    <a:pt x="17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11"/>
                    <a:pt x="107" y="213"/>
                    <a:pt x="117" y="213"/>
                  </a:cubicBezTo>
                  <a:cubicBezTo>
                    <a:pt x="140" y="213"/>
                    <a:pt x="162" y="202"/>
                    <a:pt x="174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191" y="54"/>
                  </a:cubicBezTo>
                  <a:cubicBezTo>
                    <a:pt x="174" y="33"/>
                    <a:pt x="158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6" name="Google Shape;3496;p9"/>
            <p:cNvSpPr/>
            <p:nvPr/>
          </p:nvSpPr>
          <p:spPr>
            <a:xfrm>
              <a:off x="4247650" y="31119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0"/>
                  </a:moveTo>
                  <a:cubicBezTo>
                    <a:pt x="76" y="0"/>
                    <a:pt x="61" y="13"/>
                    <a:pt x="38" y="27"/>
                  </a:cubicBezTo>
                  <a:cubicBezTo>
                    <a:pt x="21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21" y="163"/>
                  </a:lnTo>
                  <a:cubicBezTo>
                    <a:pt x="38" y="196"/>
                    <a:pt x="54" y="196"/>
                    <a:pt x="87" y="213"/>
                  </a:cubicBezTo>
                  <a:cubicBezTo>
                    <a:pt x="141" y="213"/>
                    <a:pt x="207" y="180"/>
                    <a:pt x="207" y="130"/>
                  </a:cubicBezTo>
                  <a:cubicBezTo>
                    <a:pt x="207" y="93"/>
                    <a:pt x="207" y="60"/>
                    <a:pt x="190" y="44"/>
                  </a:cubicBezTo>
                  <a:cubicBezTo>
                    <a:pt x="174" y="27"/>
                    <a:pt x="157" y="7"/>
                    <a:pt x="124" y="7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7" name="Google Shape;3497;p9"/>
            <p:cNvSpPr/>
            <p:nvPr/>
          </p:nvSpPr>
          <p:spPr>
            <a:xfrm>
              <a:off x="4300950" y="3102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3" y="1"/>
                  </a:moveTo>
                  <a:cubicBezTo>
                    <a:pt x="48" y="1"/>
                    <a:pt x="0" y="33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3" y="178"/>
                    <a:pt x="54" y="195"/>
                    <a:pt x="87" y="211"/>
                  </a:cubicBezTo>
                  <a:cubicBezTo>
                    <a:pt x="120" y="211"/>
                    <a:pt x="136" y="195"/>
                    <a:pt x="173" y="178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23" y="55"/>
                    <a:pt x="17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8" name="Google Shape;3498;p9"/>
            <p:cNvSpPr/>
            <p:nvPr/>
          </p:nvSpPr>
          <p:spPr>
            <a:xfrm>
              <a:off x="4310025" y="31155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7" y="0"/>
                  </a:moveTo>
                  <a:cubicBezTo>
                    <a:pt x="71" y="0"/>
                    <a:pt x="37" y="15"/>
                    <a:pt x="17" y="35"/>
                  </a:cubicBezTo>
                  <a:cubicBezTo>
                    <a:pt x="0" y="51"/>
                    <a:pt x="0" y="89"/>
                    <a:pt x="0" y="121"/>
                  </a:cubicBezTo>
                  <a:lnTo>
                    <a:pt x="0" y="138"/>
                  </a:lnTo>
                  <a:cubicBezTo>
                    <a:pt x="0" y="154"/>
                    <a:pt x="17" y="171"/>
                    <a:pt x="33" y="192"/>
                  </a:cubicBezTo>
                  <a:cubicBezTo>
                    <a:pt x="52" y="204"/>
                    <a:pt x="71" y="209"/>
                    <a:pt x="90" y="209"/>
                  </a:cubicBezTo>
                  <a:cubicBezTo>
                    <a:pt x="122" y="209"/>
                    <a:pt x="155" y="194"/>
                    <a:pt x="186" y="171"/>
                  </a:cubicBezTo>
                  <a:cubicBezTo>
                    <a:pt x="206" y="138"/>
                    <a:pt x="206" y="121"/>
                    <a:pt x="206" y="89"/>
                  </a:cubicBezTo>
                  <a:cubicBezTo>
                    <a:pt x="206" y="68"/>
                    <a:pt x="186" y="35"/>
                    <a:pt x="169" y="18"/>
                  </a:cubicBezTo>
                  <a:cubicBezTo>
                    <a:pt x="150" y="6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9" name="Google Shape;3499;p9"/>
            <p:cNvSpPr/>
            <p:nvPr/>
          </p:nvSpPr>
          <p:spPr>
            <a:xfrm>
              <a:off x="4315175" y="30863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73"/>
                    <a:pt x="50" y="206"/>
                    <a:pt x="83" y="206"/>
                  </a:cubicBezTo>
                  <a:cubicBezTo>
                    <a:pt x="93" y="209"/>
                    <a:pt x="103" y="211"/>
                    <a:pt x="113" y="211"/>
                  </a:cubicBezTo>
                  <a:cubicBezTo>
                    <a:pt x="168" y="211"/>
                    <a:pt x="206" y="166"/>
                    <a:pt x="206" y="124"/>
                  </a:cubicBezTo>
                  <a:cubicBezTo>
                    <a:pt x="223" y="103"/>
                    <a:pt x="206" y="70"/>
                    <a:pt x="186" y="54"/>
                  </a:cubicBezTo>
                  <a:cubicBezTo>
                    <a:pt x="169" y="21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0" name="Google Shape;3500;p9"/>
            <p:cNvSpPr/>
            <p:nvPr/>
          </p:nvSpPr>
          <p:spPr>
            <a:xfrm>
              <a:off x="4313425" y="31013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0" y="1"/>
                    <a:pt x="0" y="38"/>
                    <a:pt x="0" y="88"/>
                  </a:cubicBezTo>
                  <a:lnTo>
                    <a:pt x="0" y="141"/>
                  </a:lnTo>
                  <a:cubicBezTo>
                    <a:pt x="0" y="158"/>
                    <a:pt x="17" y="158"/>
                    <a:pt x="17" y="174"/>
                  </a:cubicBezTo>
                  <a:cubicBezTo>
                    <a:pt x="33" y="191"/>
                    <a:pt x="50" y="207"/>
                    <a:pt x="87" y="207"/>
                  </a:cubicBezTo>
                  <a:cubicBezTo>
                    <a:pt x="96" y="212"/>
                    <a:pt x="105" y="214"/>
                    <a:pt x="112" y="214"/>
                  </a:cubicBezTo>
                  <a:cubicBezTo>
                    <a:pt x="131" y="214"/>
                    <a:pt x="147" y="202"/>
                    <a:pt x="173" y="191"/>
                  </a:cubicBezTo>
                  <a:cubicBezTo>
                    <a:pt x="190" y="174"/>
                    <a:pt x="206" y="158"/>
                    <a:pt x="206" y="121"/>
                  </a:cubicBezTo>
                  <a:cubicBezTo>
                    <a:pt x="206" y="104"/>
                    <a:pt x="206" y="71"/>
                    <a:pt x="190" y="55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1" name="Google Shape;3501;p9"/>
            <p:cNvSpPr/>
            <p:nvPr/>
          </p:nvSpPr>
          <p:spPr>
            <a:xfrm>
              <a:off x="4291050" y="323780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17" y="161"/>
                    <a:pt x="38" y="178"/>
                    <a:pt x="54" y="178"/>
                  </a:cubicBezTo>
                  <a:cubicBezTo>
                    <a:pt x="66" y="202"/>
                    <a:pt x="96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190" y="194"/>
                    <a:pt x="223" y="161"/>
                    <a:pt x="223" y="124"/>
                  </a:cubicBezTo>
                  <a:cubicBezTo>
                    <a:pt x="223" y="108"/>
                    <a:pt x="223" y="91"/>
                    <a:pt x="207" y="75"/>
                  </a:cubicBezTo>
                  <a:cubicBezTo>
                    <a:pt x="193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2" name="Google Shape;3502;p9"/>
            <p:cNvSpPr/>
            <p:nvPr/>
          </p:nvSpPr>
          <p:spPr>
            <a:xfrm>
              <a:off x="4144175" y="32025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2" y="0"/>
                  </a:moveTo>
                  <a:cubicBezTo>
                    <a:pt x="84" y="0"/>
                    <a:pt x="55" y="14"/>
                    <a:pt x="37" y="43"/>
                  </a:cubicBezTo>
                  <a:cubicBezTo>
                    <a:pt x="17" y="59"/>
                    <a:pt x="0" y="92"/>
                    <a:pt x="0" y="113"/>
                  </a:cubicBezTo>
                  <a:cubicBezTo>
                    <a:pt x="0" y="129"/>
                    <a:pt x="0" y="129"/>
                    <a:pt x="17" y="146"/>
                  </a:cubicBezTo>
                  <a:cubicBezTo>
                    <a:pt x="17" y="162"/>
                    <a:pt x="37" y="179"/>
                    <a:pt x="54" y="179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62"/>
                  </a:cubicBezTo>
                  <a:cubicBezTo>
                    <a:pt x="223" y="129"/>
                    <a:pt x="223" y="59"/>
                    <a:pt x="173" y="26"/>
                  </a:cubicBezTo>
                  <a:cubicBezTo>
                    <a:pt x="158" y="10"/>
                    <a:pt x="136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3" name="Google Shape;3503;p9"/>
            <p:cNvSpPr/>
            <p:nvPr/>
          </p:nvSpPr>
          <p:spPr>
            <a:xfrm>
              <a:off x="4133850" y="319037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34" y="0"/>
                  </a:moveTo>
                  <a:cubicBezTo>
                    <a:pt x="118" y="0"/>
                    <a:pt x="103" y="4"/>
                    <a:pt x="88" y="14"/>
                  </a:cubicBezTo>
                  <a:cubicBezTo>
                    <a:pt x="38" y="30"/>
                    <a:pt x="1" y="84"/>
                    <a:pt x="38" y="133"/>
                  </a:cubicBezTo>
                  <a:cubicBezTo>
                    <a:pt x="51" y="187"/>
                    <a:pt x="83" y="209"/>
                    <a:pt x="121" y="209"/>
                  </a:cubicBezTo>
                  <a:cubicBezTo>
                    <a:pt x="133" y="209"/>
                    <a:pt x="145" y="207"/>
                    <a:pt x="158" y="203"/>
                  </a:cubicBezTo>
                  <a:cubicBezTo>
                    <a:pt x="224" y="187"/>
                    <a:pt x="244" y="117"/>
                    <a:pt x="224" y="63"/>
                  </a:cubicBezTo>
                  <a:cubicBezTo>
                    <a:pt x="212" y="27"/>
                    <a:pt x="174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4" name="Google Shape;3504;p9"/>
            <p:cNvSpPr/>
            <p:nvPr/>
          </p:nvSpPr>
          <p:spPr>
            <a:xfrm>
              <a:off x="4157975" y="3198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3"/>
                    <a:pt x="17" y="153"/>
                    <a:pt x="34" y="153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53" y="207"/>
                    <a:pt x="207" y="174"/>
                    <a:pt x="223" y="120"/>
                  </a:cubicBezTo>
                  <a:cubicBezTo>
                    <a:pt x="223" y="87"/>
                    <a:pt x="207" y="71"/>
                    <a:pt x="186" y="34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5" name="Google Shape;3505;p9"/>
            <p:cNvSpPr/>
            <p:nvPr/>
          </p:nvSpPr>
          <p:spPr>
            <a:xfrm>
              <a:off x="4105100" y="32186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6" y="0"/>
                  </a:moveTo>
                  <a:cubicBezTo>
                    <a:pt x="91" y="0"/>
                    <a:pt x="57" y="14"/>
                    <a:pt x="34" y="35"/>
                  </a:cubicBezTo>
                  <a:cubicBezTo>
                    <a:pt x="17" y="51"/>
                    <a:pt x="1" y="88"/>
                    <a:pt x="17" y="121"/>
                  </a:cubicBezTo>
                  <a:lnTo>
                    <a:pt x="17" y="138"/>
                  </a:lnTo>
                  <a:cubicBezTo>
                    <a:pt x="17" y="154"/>
                    <a:pt x="34" y="171"/>
                    <a:pt x="54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23" y="138"/>
                    <a:pt x="223" y="121"/>
                    <a:pt x="223" y="88"/>
                  </a:cubicBezTo>
                  <a:cubicBezTo>
                    <a:pt x="223" y="68"/>
                    <a:pt x="207" y="35"/>
                    <a:pt x="190" y="18"/>
                  </a:cubicBezTo>
                  <a:cubicBezTo>
                    <a:pt x="170" y="6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6" name="Google Shape;3506;p9"/>
            <p:cNvSpPr/>
            <p:nvPr/>
          </p:nvSpPr>
          <p:spPr>
            <a:xfrm>
              <a:off x="4139425" y="3230725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18" y="1"/>
                  </a:moveTo>
                  <a:cubicBezTo>
                    <a:pt x="102" y="1"/>
                    <a:pt x="86" y="5"/>
                    <a:pt x="71" y="16"/>
                  </a:cubicBezTo>
                  <a:cubicBezTo>
                    <a:pt x="21" y="32"/>
                    <a:pt x="1" y="82"/>
                    <a:pt x="21" y="135"/>
                  </a:cubicBezTo>
                  <a:cubicBezTo>
                    <a:pt x="34" y="185"/>
                    <a:pt x="74" y="209"/>
                    <a:pt x="116" y="209"/>
                  </a:cubicBezTo>
                  <a:cubicBezTo>
                    <a:pt x="130" y="209"/>
                    <a:pt x="144" y="206"/>
                    <a:pt x="157" y="201"/>
                  </a:cubicBezTo>
                  <a:cubicBezTo>
                    <a:pt x="207" y="185"/>
                    <a:pt x="227" y="119"/>
                    <a:pt x="207" y="65"/>
                  </a:cubicBezTo>
                  <a:cubicBezTo>
                    <a:pt x="195" y="30"/>
                    <a:pt x="15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7" name="Google Shape;3507;p9"/>
            <p:cNvSpPr/>
            <p:nvPr/>
          </p:nvSpPr>
          <p:spPr>
            <a:xfrm>
              <a:off x="4156650" y="32124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1"/>
                  </a:moveTo>
                  <a:cubicBezTo>
                    <a:pt x="54" y="1"/>
                    <a:pt x="14" y="36"/>
                    <a:pt x="0" y="91"/>
                  </a:cubicBezTo>
                  <a:cubicBezTo>
                    <a:pt x="0" y="91"/>
                    <a:pt x="0" y="108"/>
                    <a:pt x="17" y="128"/>
                  </a:cubicBezTo>
                  <a:lnTo>
                    <a:pt x="17" y="145"/>
                  </a:lnTo>
                  <a:cubicBezTo>
                    <a:pt x="17" y="145"/>
                    <a:pt x="17" y="161"/>
                    <a:pt x="33" y="161"/>
                  </a:cubicBezTo>
                  <a:cubicBezTo>
                    <a:pt x="54" y="194"/>
                    <a:pt x="70" y="194"/>
                    <a:pt x="103" y="211"/>
                  </a:cubicBezTo>
                  <a:cubicBezTo>
                    <a:pt x="120" y="211"/>
                    <a:pt x="157" y="194"/>
                    <a:pt x="173" y="194"/>
                  </a:cubicBezTo>
                  <a:cubicBezTo>
                    <a:pt x="190" y="178"/>
                    <a:pt x="206" y="145"/>
                    <a:pt x="223" y="128"/>
                  </a:cubicBezTo>
                  <a:cubicBezTo>
                    <a:pt x="223" y="91"/>
                    <a:pt x="206" y="75"/>
                    <a:pt x="206" y="58"/>
                  </a:cubicBezTo>
                  <a:cubicBezTo>
                    <a:pt x="190" y="25"/>
                    <a:pt x="157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8" name="Google Shape;3508;p9"/>
            <p:cNvSpPr/>
            <p:nvPr/>
          </p:nvSpPr>
          <p:spPr>
            <a:xfrm>
              <a:off x="4155825" y="32262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9" y="1"/>
                  </a:moveTo>
                  <a:cubicBezTo>
                    <a:pt x="54" y="1"/>
                    <a:pt x="14" y="44"/>
                    <a:pt x="0" y="91"/>
                  </a:cubicBezTo>
                  <a:cubicBezTo>
                    <a:pt x="0" y="107"/>
                    <a:pt x="0" y="124"/>
                    <a:pt x="17" y="140"/>
                  </a:cubicBezTo>
                  <a:lnTo>
                    <a:pt x="17" y="157"/>
                  </a:lnTo>
                  <a:cubicBezTo>
                    <a:pt x="33" y="194"/>
                    <a:pt x="66" y="194"/>
                    <a:pt x="87" y="210"/>
                  </a:cubicBezTo>
                  <a:cubicBezTo>
                    <a:pt x="153" y="210"/>
                    <a:pt x="206" y="173"/>
                    <a:pt x="206" y="124"/>
                  </a:cubicBezTo>
                  <a:cubicBezTo>
                    <a:pt x="223" y="91"/>
                    <a:pt x="206" y="54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9" name="Google Shape;3509;p9"/>
            <p:cNvSpPr/>
            <p:nvPr/>
          </p:nvSpPr>
          <p:spPr>
            <a:xfrm>
              <a:off x="4020900" y="30415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1"/>
                  </a:moveTo>
                  <a:cubicBezTo>
                    <a:pt x="58" y="1"/>
                    <a:pt x="18" y="44"/>
                    <a:pt x="0" y="90"/>
                  </a:cubicBezTo>
                  <a:cubicBezTo>
                    <a:pt x="0" y="107"/>
                    <a:pt x="0" y="123"/>
                    <a:pt x="21" y="140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3"/>
                  </a:cubicBezTo>
                  <a:cubicBezTo>
                    <a:pt x="227" y="90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0" name="Google Shape;3510;p9"/>
            <p:cNvSpPr/>
            <p:nvPr/>
          </p:nvSpPr>
          <p:spPr>
            <a:xfrm>
              <a:off x="4147150" y="3188850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8" y="0"/>
                  </a:moveTo>
                  <a:cubicBezTo>
                    <a:pt x="55" y="0"/>
                    <a:pt x="18" y="33"/>
                    <a:pt x="1" y="91"/>
                  </a:cubicBezTo>
                  <a:cubicBezTo>
                    <a:pt x="1" y="108"/>
                    <a:pt x="1" y="124"/>
                    <a:pt x="21" y="145"/>
                  </a:cubicBezTo>
                  <a:lnTo>
                    <a:pt x="21" y="161"/>
                  </a:lnTo>
                  <a:cubicBezTo>
                    <a:pt x="38" y="178"/>
                    <a:pt x="71" y="194"/>
                    <a:pt x="87" y="194"/>
                  </a:cubicBezTo>
                  <a:cubicBezTo>
                    <a:pt x="99" y="197"/>
                    <a:pt x="111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28" y="91"/>
                    <a:pt x="207" y="58"/>
                    <a:pt x="190" y="42"/>
                  </a:cubicBezTo>
                  <a:cubicBezTo>
                    <a:pt x="174" y="21"/>
                    <a:pt x="158" y="4"/>
                    <a:pt x="125" y="4"/>
                  </a:cubicBezTo>
                  <a:cubicBezTo>
                    <a:pt x="115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1" name="Google Shape;3511;p9"/>
            <p:cNvSpPr/>
            <p:nvPr/>
          </p:nvSpPr>
          <p:spPr>
            <a:xfrm>
              <a:off x="4143350" y="32191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4" y="0"/>
                  </a:moveTo>
                  <a:cubicBezTo>
                    <a:pt x="103" y="0"/>
                    <a:pt x="95" y="5"/>
                    <a:pt x="87" y="13"/>
                  </a:cubicBezTo>
                  <a:cubicBezTo>
                    <a:pt x="50" y="13"/>
                    <a:pt x="33" y="29"/>
                    <a:pt x="17" y="4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29" y="189"/>
                    <a:pt x="72" y="209"/>
                    <a:pt x="114" y="209"/>
                  </a:cubicBezTo>
                  <a:cubicBezTo>
                    <a:pt x="127" y="209"/>
                    <a:pt x="141" y="207"/>
                    <a:pt x="153" y="202"/>
                  </a:cubicBezTo>
                  <a:cubicBezTo>
                    <a:pt x="206" y="186"/>
                    <a:pt x="239" y="116"/>
                    <a:pt x="206" y="66"/>
                  </a:cubicBezTo>
                  <a:cubicBezTo>
                    <a:pt x="206" y="29"/>
                    <a:pt x="173" y="13"/>
                    <a:pt x="153" y="13"/>
                  </a:cubicBezTo>
                  <a:cubicBezTo>
                    <a:pt x="136" y="5"/>
                    <a:pt x="124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2" name="Google Shape;3512;p9"/>
            <p:cNvSpPr/>
            <p:nvPr/>
          </p:nvSpPr>
          <p:spPr>
            <a:xfrm>
              <a:off x="4111600" y="31768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1" y="0"/>
                    <a:pt x="97" y="3"/>
                    <a:pt x="83" y="8"/>
                  </a:cubicBezTo>
                  <a:cubicBezTo>
                    <a:pt x="33" y="25"/>
                    <a:pt x="0" y="91"/>
                    <a:pt x="17" y="144"/>
                  </a:cubicBezTo>
                  <a:cubicBezTo>
                    <a:pt x="41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58"/>
                  </a:cubicBezTo>
                  <a:cubicBezTo>
                    <a:pt x="196" y="21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3" name="Google Shape;3513;p9"/>
            <p:cNvSpPr/>
            <p:nvPr/>
          </p:nvSpPr>
          <p:spPr>
            <a:xfrm>
              <a:off x="4109425" y="31896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81" y="1"/>
                    <a:pt x="52" y="14"/>
                    <a:pt x="34" y="44"/>
                  </a:cubicBezTo>
                  <a:cubicBezTo>
                    <a:pt x="17" y="60"/>
                    <a:pt x="1" y="93"/>
                    <a:pt x="17" y="114"/>
                  </a:cubicBezTo>
                  <a:lnTo>
                    <a:pt x="17" y="147"/>
                  </a:ln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90" y="206"/>
                    <a:pt x="113" y="206"/>
                  </a:cubicBezTo>
                  <a:cubicBezTo>
                    <a:pt x="141" y="206"/>
                    <a:pt x="170" y="192"/>
                    <a:pt x="191" y="163"/>
                  </a:cubicBezTo>
                  <a:cubicBezTo>
                    <a:pt x="207" y="147"/>
                    <a:pt x="224" y="130"/>
                    <a:pt x="224" y="93"/>
                  </a:cubicBezTo>
                  <a:cubicBezTo>
                    <a:pt x="224" y="60"/>
                    <a:pt x="207" y="44"/>
                    <a:pt x="191" y="27"/>
                  </a:cubicBezTo>
                  <a:cubicBezTo>
                    <a:pt x="166" y="10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4" name="Google Shape;3514;p9"/>
            <p:cNvSpPr/>
            <p:nvPr/>
          </p:nvSpPr>
          <p:spPr>
            <a:xfrm>
              <a:off x="4109425" y="3204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0"/>
                  </a:moveTo>
                  <a:cubicBezTo>
                    <a:pt x="67" y="0"/>
                    <a:pt x="17" y="17"/>
                    <a:pt x="1" y="70"/>
                  </a:cubicBezTo>
                  <a:lnTo>
                    <a:pt x="1" y="87"/>
                  </a:lnTo>
                  <a:lnTo>
                    <a:pt x="1" y="136"/>
                  </a:lnTo>
                  <a:cubicBezTo>
                    <a:pt x="17" y="174"/>
                    <a:pt x="34" y="190"/>
                    <a:pt x="50" y="207"/>
                  </a:cubicBezTo>
                  <a:lnTo>
                    <a:pt x="87" y="207"/>
                  </a:lnTo>
                  <a:cubicBezTo>
                    <a:pt x="94" y="209"/>
                    <a:pt x="101" y="210"/>
                    <a:pt x="107" y="210"/>
                  </a:cubicBezTo>
                  <a:cubicBezTo>
                    <a:pt x="151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5" name="Google Shape;3515;p9"/>
            <p:cNvSpPr/>
            <p:nvPr/>
          </p:nvSpPr>
          <p:spPr>
            <a:xfrm>
              <a:off x="4118825" y="32145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lnTo>
                    <a:pt x="21" y="164"/>
                  </a:lnTo>
                  <a:cubicBezTo>
                    <a:pt x="37" y="180"/>
                    <a:pt x="70" y="197"/>
                    <a:pt x="87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61"/>
                    <a:pt x="190" y="44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6" name="Google Shape;3516;p9"/>
            <p:cNvSpPr/>
            <p:nvPr/>
          </p:nvSpPr>
          <p:spPr>
            <a:xfrm>
              <a:off x="4129125" y="3221100"/>
              <a:ext cx="5700" cy="5450"/>
            </a:xfrm>
            <a:custGeom>
              <a:avLst/>
              <a:gdLst/>
              <a:ahLst/>
              <a:cxnLst/>
              <a:rect l="l" t="t" r="r" b="b"/>
              <a:pathLst>
                <a:path w="228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21" y="38"/>
                    <a:pt x="0" y="91"/>
                    <a:pt x="21" y="141"/>
                  </a:cubicBezTo>
                  <a:cubicBezTo>
                    <a:pt x="21" y="157"/>
                    <a:pt x="37" y="174"/>
                    <a:pt x="54" y="174"/>
                  </a:cubicBezTo>
                  <a:cubicBezTo>
                    <a:pt x="66" y="201"/>
                    <a:pt x="98" y="217"/>
                    <a:pt x="128" y="217"/>
                  </a:cubicBezTo>
                  <a:cubicBezTo>
                    <a:pt x="138" y="217"/>
                    <a:pt x="148" y="215"/>
                    <a:pt x="157" y="211"/>
                  </a:cubicBezTo>
                  <a:cubicBezTo>
                    <a:pt x="190" y="195"/>
                    <a:pt x="227" y="157"/>
                    <a:pt x="227" y="124"/>
                  </a:cubicBezTo>
                  <a:cubicBezTo>
                    <a:pt x="227" y="108"/>
                    <a:pt x="227" y="91"/>
                    <a:pt x="206" y="71"/>
                  </a:cubicBezTo>
                  <a:cubicBezTo>
                    <a:pt x="193" y="30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7" name="Google Shape;3517;p9"/>
            <p:cNvSpPr/>
            <p:nvPr/>
          </p:nvSpPr>
          <p:spPr>
            <a:xfrm>
              <a:off x="4133050" y="3209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8" name="Google Shape;3518;p9"/>
            <p:cNvSpPr/>
            <p:nvPr/>
          </p:nvSpPr>
          <p:spPr>
            <a:xfrm>
              <a:off x="4127475" y="323487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0" y="1"/>
                  </a:moveTo>
                  <a:cubicBezTo>
                    <a:pt x="88" y="1"/>
                    <a:pt x="54" y="15"/>
                    <a:pt x="33" y="35"/>
                  </a:cubicBezTo>
                  <a:cubicBezTo>
                    <a:pt x="17" y="72"/>
                    <a:pt x="0" y="89"/>
                    <a:pt x="0" y="122"/>
                  </a:cubicBezTo>
                  <a:cubicBezTo>
                    <a:pt x="17" y="122"/>
                    <a:pt x="17" y="138"/>
                    <a:pt x="17" y="138"/>
                  </a:cubicBezTo>
                  <a:cubicBezTo>
                    <a:pt x="17" y="159"/>
                    <a:pt x="33" y="175"/>
                    <a:pt x="50" y="192"/>
                  </a:cubicBezTo>
                  <a:cubicBezTo>
                    <a:pt x="66" y="208"/>
                    <a:pt x="103" y="208"/>
                    <a:pt x="120" y="208"/>
                  </a:cubicBezTo>
                  <a:cubicBezTo>
                    <a:pt x="153" y="208"/>
                    <a:pt x="169" y="192"/>
                    <a:pt x="190" y="175"/>
                  </a:cubicBezTo>
                  <a:cubicBezTo>
                    <a:pt x="207" y="159"/>
                    <a:pt x="223" y="122"/>
                    <a:pt x="223" y="89"/>
                  </a:cubicBezTo>
                  <a:cubicBezTo>
                    <a:pt x="207" y="72"/>
                    <a:pt x="207" y="35"/>
                    <a:pt x="169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9" name="Google Shape;3519;p9"/>
            <p:cNvSpPr/>
            <p:nvPr/>
          </p:nvSpPr>
          <p:spPr>
            <a:xfrm>
              <a:off x="4123550" y="31981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5" y="0"/>
                  </a:moveTo>
                  <a:cubicBezTo>
                    <a:pt x="100" y="0"/>
                    <a:pt x="85" y="5"/>
                    <a:pt x="71" y="14"/>
                  </a:cubicBezTo>
                  <a:cubicBezTo>
                    <a:pt x="17" y="30"/>
                    <a:pt x="1" y="84"/>
                    <a:pt x="17" y="133"/>
                  </a:cubicBezTo>
                  <a:cubicBezTo>
                    <a:pt x="34" y="177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23" y="117"/>
                    <a:pt x="207" y="63"/>
                  </a:cubicBezTo>
                  <a:cubicBezTo>
                    <a:pt x="195" y="28"/>
                    <a:pt x="15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0" name="Google Shape;3520;p9"/>
            <p:cNvSpPr/>
            <p:nvPr/>
          </p:nvSpPr>
          <p:spPr>
            <a:xfrm>
              <a:off x="4136450" y="31768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7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73" y="22"/>
                    <a:pt x="157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1" name="Google Shape;3521;p9"/>
            <p:cNvSpPr/>
            <p:nvPr/>
          </p:nvSpPr>
          <p:spPr>
            <a:xfrm>
              <a:off x="4190150" y="3254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67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3" y="190"/>
                  </a:cubicBezTo>
                  <a:cubicBezTo>
                    <a:pt x="57" y="205"/>
                    <a:pt x="83" y="213"/>
                    <a:pt x="109" y="213"/>
                  </a:cubicBezTo>
                  <a:cubicBezTo>
                    <a:pt x="141" y="213"/>
                    <a:pt x="171" y="200"/>
                    <a:pt x="190" y="170"/>
                  </a:cubicBezTo>
                  <a:cubicBezTo>
                    <a:pt x="223" y="120"/>
                    <a:pt x="223" y="67"/>
                    <a:pt x="173" y="17"/>
                  </a:cubicBezTo>
                  <a:cubicBezTo>
                    <a:pt x="157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2" name="Google Shape;3522;p9"/>
            <p:cNvSpPr/>
            <p:nvPr/>
          </p:nvSpPr>
          <p:spPr>
            <a:xfrm>
              <a:off x="4192300" y="32245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8" y="0"/>
                  </a:moveTo>
                  <a:cubicBezTo>
                    <a:pt x="72" y="0"/>
                    <a:pt x="38" y="15"/>
                    <a:pt x="17" y="35"/>
                  </a:cubicBezTo>
                  <a:cubicBezTo>
                    <a:pt x="1" y="7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7" y="208"/>
                    <a:pt x="174" y="192"/>
                    <a:pt x="190" y="175"/>
                  </a:cubicBezTo>
                  <a:cubicBezTo>
                    <a:pt x="207" y="159"/>
                    <a:pt x="207" y="122"/>
                    <a:pt x="207" y="89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3" name="Google Shape;3523;p9"/>
            <p:cNvSpPr/>
            <p:nvPr/>
          </p:nvSpPr>
          <p:spPr>
            <a:xfrm>
              <a:off x="4184150" y="320045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72"/>
                    <a:pt x="17" y="142"/>
                  </a:cubicBezTo>
                  <a:cubicBezTo>
                    <a:pt x="17" y="142"/>
                    <a:pt x="34" y="159"/>
                    <a:pt x="34" y="175"/>
                  </a:cubicBezTo>
                  <a:cubicBezTo>
                    <a:pt x="58" y="190"/>
                    <a:pt x="92" y="203"/>
                    <a:pt x="121" y="203"/>
                  </a:cubicBezTo>
                  <a:cubicBezTo>
                    <a:pt x="133" y="203"/>
                    <a:pt x="144" y="201"/>
                    <a:pt x="154" y="196"/>
                  </a:cubicBezTo>
                  <a:cubicBezTo>
                    <a:pt x="191" y="175"/>
                    <a:pt x="207" y="142"/>
                    <a:pt x="224" y="109"/>
                  </a:cubicBezTo>
                  <a:cubicBezTo>
                    <a:pt x="224" y="93"/>
                    <a:pt x="224" y="72"/>
                    <a:pt x="207" y="56"/>
                  </a:cubicBezTo>
                  <a:cubicBezTo>
                    <a:pt x="195" y="19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4" name="Google Shape;3524;p9"/>
            <p:cNvSpPr/>
            <p:nvPr/>
          </p:nvSpPr>
          <p:spPr>
            <a:xfrm>
              <a:off x="4185400" y="3187950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1"/>
                  </a:moveTo>
                  <a:cubicBezTo>
                    <a:pt x="75" y="1"/>
                    <a:pt x="46" y="13"/>
                    <a:pt x="17" y="40"/>
                  </a:cubicBezTo>
                  <a:cubicBezTo>
                    <a:pt x="0" y="57"/>
                    <a:pt x="0" y="94"/>
                    <a:pt x="0" y="111"/>
                  </a:cubicBezTo>
                  <a:cubicBezTo>
                    <a:pt x="0" y="127"/>
                    <a:pt x="0" y="127"/>
                    <a:pt x="17" y="144"/>
                  </a:cubicBezTo>
                  <a:cubicBezTo>
                    <a:pt x="17" y="160"/>
                    <a:pt x="38" y="181"/>
                    <a:pt x="38" y="181"/>
                  </a:cubicBezTo>
                  <a:cubicBezTo>
                    <a:pt x="71" y="197"/>
                    <a:pt x="87" y="214"/>
                    <a:pt x="120" y="214"/>
                  </a:cubicBezTo>
                  <a:cubicBezTo>
                    <a:pt x="157" y="214"/>
                    <a:pt x="174" y="197"/>
                    <a:pt x="190" y="160"/>
                  </a:cubicBezTo>
                  <a:cubicBezTo>
                    <a:pt x="207" y="144"/>
                    <a:pt x="207" y="127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5" name="Google Shape;3525;p9"/>
            <p:cNvSpPr/>
            <p:nvPr/>
          </p:nvSpPr>
          <p:spPr>
            <a:xfrm>
              <a:off x="4190150" y="323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54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103" y="207"/>
                    <a:pt x="136" y="207"/>
                    <a:pt x="157" y="186"/>
                  </a:cubicBezTo>
                  <a:cubicBezTo>
                    <a:pt x="190" y="170"/>
                    <a:pt x="206" y="137"/>
                    <a:pt x="206" y="120"/>
                  </a:cubicBezTo>
                  <a:cubicBezTo>
                    <a:pt x="206" y="83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6" name="Google Shape;3526;p9"/>
            <p:cNvSpPr/>
            <p:nvPr/>
          </p:nvSpPr>
          <p:spPr>
            <a:xfrm>
              <a:off x="4163125" y="31863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67" y="0"/>
                    <a:pt x="50" y="17"/>
                    <a:pt x="34" y="54"/>
                  </a:cubicBezTo>
                  <a:cubicBezTo>
                    <a:pt x="17" y="70"/>
                    <a:pt x="1" y="87"/>
                    <a:pt x="1" y="120"/>
                  </a:cubicBezTo>
                  <a:lnTo>
                    <a:pt x="17" y="141"/>
                  </a:lnTo>
                  <a:cubicBezTo>
                    <a:pt x="17" y="157"/>
                    <a:pt x="34" y="174"/>
                    <a:pt x="50" y="190"/>
                  </a:cubicBezTo>
                  <a:cubicBezTo>
                    <a:pt x="65" y="205"/>
                    <a:pt x="88" y="213"/>
                    <a:pt x="111" y="213"/>
                  </a:cubicBezTo>
                  <a:cubicBezTo>
                    <a:pt x="139" y="213"/>
                    <a:pt x="168" y="201"/>
                    <a:pt x="186" y="174"/>
                  </a:cubicBezTo>
                  <a:cubicBezTo>
                    <a:pt x="224" y="120"/>
                    <a:pt x="224" y="70"/>
                    <a:pt x="170" y="37"/>
                  </a:cubicBezTo>
                  <a:cubicBezTo>
                    <a:pt x="153" y="17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7" name="Google Shape;3527;p9"/>
            <p:cNvSpPr/>
            <p:nvPr/>
          </p:nvSpPr>
          <p:spPr>
            <a:xfrm>
              <a:off x="4202200" y="3246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66" y="1"/>
                    <a:pt x="50" y="21"/>
                  </a:cubicBezTo>
                  <a:cubicBezTo>
                    <a:pt x="33" y="38"/>
                    <a:pt x="17" y="71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50" y="190"/>
                    <a:pt x="66" y="207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8" name="Google Shape;3528;p9"/>
            <p:cNvSpPr/>
            <p:nvPr/>
          </p:nvSpPr>
          <p:spPr>
            <a:xfrm>
              <a:off x="4195300" y="31971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103" y="0"/>
                    <a:pt x="87" y="0"/>
                    <a:pt x="70" y="21"/>
                  </a:cubicBezTo>
                  <a:cubicBezTo>
                    <a:pt x="17" y="37"/>
                    <a:pt x="0" y="87"/>
                    <a:pt x="17" y="140"/>
                  </a:cubicBezTo>
                  <a:cubicBezTo>
                    <a:pt x="29" y="190"/>
                    <a:pt x="72" y="214"/>
                    <a:pt x="115" y="214"/>
                  </a:cubicBezTo>
                  <a:cubicBezTo>
                    <a:pt x="129" y="214"/>
                    <a:pt x="144" y="211"/>
                    <a:pt x="157" y="206"/>
                  </a:cubicBezTo>
                  <a:cubicBezTo>
                    <a:pt x="173" y="206"/>
                    <a:pt x="190" y="190"/>
                    <a:pt x="190" y="173"/>
                  </a:cubicBezTo>
                  <a:cubicBezTo>
                    <a:pt x="223" y="157"/>
                    <a:pt x="223" y="103"/>
                    <a:pt x="206" y="70"/>
                  </a:cubicBezTo>
                  <a:cubicBezTo>
                    <a:pt x="190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9" name="Google Shape;3529;p9"/>
            <p:cNvSpPr/>
            <p:nvPr/>
          </p:nvSpPr>
          <p:spPr>
            <a:xfrm>
              <a:off x="4194475" y="32107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3" y="1"/>
                  </a:moveTo>
                  <a:cubicBezTo>
                    <a:pt x="74" y="1"/>
                    <a:pt x="57" y="12"/>
                    <a:pt x="33" y="24"/>
                  </a:cubicBezTo>
                  <a:cubicBezTo>
                    <a:pt x="17" y="41"/>
                    <a:pt x="0" y="57"/>
                    <a:pt x="0" y="94"/>
                  </a:cubicBezTo>
                  <a:lnTo>
                    <a:pt x="0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3" y="197"/>
                    <a:pt x="66" y="197"/>
                    <a:pt x="87" y="214"/>
                  </a:cubicBezTo>
                  <a:cubicBezTo>
                    <a:pt x="153" y="214"/>
                    <a:pt x="206" y="177"/>
                    <a:pt x="206" y="127"/>
                  </a:cubicBezTo>
                  <a:cubicBezTo>
                    <a:pt x="206" y="94"/>
                    <a:pt x="206" y="57"/>
                    <a:pt x="190" y="41"/>
                  </a:cubicBezTo>
                  <a:cubicBezTo>
                    <a:pt x="169" y="24"/>
                    <a:pt x="153" y="8"/>
                    <a:pt x="120" y="8"/>
                  </a:cubicBezTo>
                  <a:cubicBezTo>
                    <a:pt x="110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0" name="Google Shape;3530;p9"/>
            <p:cNvSpPr/>
            <p:nvPr/>
          </p:nvSpPr>
          <p:spPr>
            <a:xfrm>
              <a:off x="4199200" y="318405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3" y="0"/>
                  </a:moveTo>
                  <a:cubicBezTo>
                    <a:pt x="73" y="0"/>
                    <a:pt x="57" y="13"/>
                    <a:pt x="34" y="27"/>
                  </a:cubicBezTo>
                  <a:cubicBezTo>
                    <a:pt x="17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17" y="163"/>
                  </a:lnTo>
                  <a:cubicBezTo>
                    <a:pt x="34" y="180"/>
                    <a:pt x="50" y="196"/>
                    <a:pt x="83" y="196"/>
                  </a:cubicBezTo>
                  <a:cubicBezTo>
                    <a:pt x="92" y="199"/>
                    <a:pt x="102" y="201"/>
                    <a:pt x="110" y="201"/>
                  </a:cubicBezTo>
                  <a:cubicBezTo>
                    <a:pt x="153" y="201"/>
                    <a:pt x="190" y="168"/>
                    <a:pt x="207" y="110"/>
                  </a:cubicBezTo>
                  <a:cubicBezTo>
                    <a:pt x="207" y="93"/>
                    <a:pt x="207" y="60"/>
                    <a:pt x="186" y="44"/>
                  </a:cubicBezTo>
                  <a:cubicBezTo>
                    <a:pt x="170" y="27"/>
                    <a:pt x="137" y="7"/>
                    <a:pt x="120" y="7"/>
                  </a:cubicBezTo>
                  <a:cubicBezTo>
                    <a:pt x="110" y="2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1" name="Google Shape;3531;p9"/>
            <p:cNvSpPr/>
            <p:nvPr/>
          </p:nvSpPr>
          <p:spPr>
            <a:xfrm>
              <a:off x="4169525" y="321887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30" y="0"/>
                  </a:moveTo>
                  <a:cubicBezTo>
                    <a:pt x="122" y="0"/>
                    <a:pt x="113" y="2"/>
                    <a:pt x="104" y="7"/>
                  </a:cubicBezTo>
                  <a:cubicBezTo>
                    <a:pt x="71" y="7"/>
                    <a:pt x="54" y="7"/>
                    <a:pt x="33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80"/>
                    <a:pt x="54" y="180"/>
                  </a:cubicBezTo>
                  <a:cubicBezTo>
                    <a:pt x="69" y="195"/>
                    <a:pt x="90" y="203"/>
                    <a:pt x="113" y="203"/>
                  </a:cubicBezTo>
                  <a:cubicBezTo>
                    <a:pt x="142" y="203"/>
                    <a:pt x="172" y="190"/>
                    <a:pt x="190" y="160"/>
                  </a:cubicBezTo>
                  <a:cubicBezTo>
                    <a:pt x="207" y="143"/>
                    <a:pt x="223" y="110"/>
                    <a:pt x="223" y="94"/>
                  </a:cubicBezTo>
                  <a:cubicBezTo>
                    <a:pt x="223" y="57"/>
                    <a:pt x="207" y="40"/>
                    <a:pt x="174" y="24"/>
                  </a:cubicBezTo>
                  <a:cubicBezTo>
                    <a:pt x="162" y="12"/>
                    <a:pt x="148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2" name="Google Shape;3532;p9"/>
            <p:cNvSpPr/>
            <p:nvPr/>
          </p:nvSpPr>
          <p:spPr>
            <a:xfrm>
              <a:off x="4169950" y="32056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5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16" y="21"/>
                    <a:pt x="0" y="91"/>
                    <a:pt x="16" y="141"/>
                  </a:cubicBezTo>
                  <a:cubicBezTo>
                    <a:pt x="16" y="157"/>
                    <a:pt x="37" y="174"/>
                    <a:pt x="54" y="174"/>
                  </a:cubicBezTo>
                  <a:cubicBezTo>
                    <a:pt x="64" y="196"/>
                    <a:pt x="85" y="205"/>
                    <a:pt x="109" y="205"/>
                  </a:cubicBezTo>
                  <a:cubicBezTo>
                    <a:pt x="125" y="205"/>
                    <a:pt x="142" y="201"/>
                    <a:pt x="157" y="194"/>
                  </a:cubicBezTo>
                  <a:cubicBezTo>
                    <a:pt x="190" y="194"/>
                    <a:pt x="223" y="157"/>
                    <a:pt x="223" y="108"/>
                  </a:cubicBezTo>
                  <a:cubicBezTo>
                    <a:pt x="223" y="91"/>
                    <a:pt x="223" y="91"/>
                    <a:pt x="206" y="70"/>
                  </a:cubicBezTo>
                  <a:cubicBezTo>
                    <a:pt x="193" y="30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3" name="Google Shape;3533;p9"/>
            <p:cNvSpPr/>
            <p:nvPr/>
          </p:nvSpPr>
          <p:spPr>
            <a:xfrm>
              <a:off x="4167350" y="32322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1"/>
                  </a:moveTo>
                  <a:cubicBezTo>
                    <a:pt x="58" y="1"/>
                    <a:pt x="17" y="44"/>
                    <a:pt x="17" y="91"/>
                  </a:cubicBezTo>
                  <a:cubicBezTo>
                    <a:pt x="1" y="107"/>
                    <a:pt x="17" y="124"/>
                    <a:pt x="17" y="140"/>
                  </a:cubicBezTo>
                  <a:cubicBezTo>
                    <a:pt x="17" y="140"/>
                    <a:pt x="17" y="161"/>
                    <a:pt x="38" y="161"/>
                  </a:cubicBezTo>
                  <a:cubicBezTo>
                    <a:pt x="55" y="194"/>
                    <a:pt x="71" y="194"/>
                    <a:pt x="104" y="210"/>
                  </a:cubicBezTo>
                  <a:cubicBezTo>
                    <a:pt x="120" y="210"/>
                    <a:pt x="158" y="210"/>
                    <a:pt x="174" y="194"/>
                  </a:cubicBezTo>
                  <a:cubicBezTo>
                    <a:pt x="207" y="177"/>
                    <a:pt x="207" y="140"/>
                    <a:pt x="224" y="124"/>
                  </a:cubicBezTo>
                  <a:cubicBezTo>
                    <a:pt x="224" y="58"/>
                    <a:pt x="191" y="4"/>
                    <a:pt x="141" y="4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4" name="Google Shape;3534;p9"/>
            <p:cNvSpPr/>
            <p:nvPr/>
          </p:nvSpPr>
          <p:spPr>
            <a:xfrm>
              <a:off x="4163550" y="32451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lnTo>
                    <a:pt x="0" y="140"/>
                  </a:lnTo>
                  <a:cubicBezTo>
                    <a:pt x="17" y="140"/>
                    <a:pt x="17" y="160"/>
                    <a:pt x="17" y="160"/>
                  </a:cubicBezTo>
                  <a:cubicBezTo>
                    <a:pt x="33" y="193"/>
                    <a:pt x="66" y="193"/>
                    <a:pt x="87" y="210"/>
                  </a:cubicBezTo>
                  <a:cubicBezTo>
                    <a:pt x="136" y="210"/>
                    <a:pt x="207" y="177"/>
                    <a:pt x="207" y="123"/>
                  </a:cubicBezTo>
                  <a:cubicBezTo>
                    <a:pt x="207" y="90"/>
                    <a:pt x="207" y="57"/>
                    <a:pt x="190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5" name="Google Shape;3535;p9"/>
            <p:cNvSpPr/>
            <p:nvPr/>
          </p:nvSpPr>
          <p:spPr>
            <a:xfrm>
              <a:off x="4176425" y="3244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89" y="1"/>
                    <a:pt x="54" y="15"/>
                    <a:pt x="34" y="35"/>
                  </a:cubicBezTo>
                  <a:cubicBezTo>
                    <a:pt x="17" y="72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4" y="175"/>
                    <a:pt x="50" y="192"/>
                  </a:cubicBezTo>
                  <a:cubicBezTo>
                    <a:pt x="64" y="204"/>
                    <a:pt x="83" y="210"/>
                    <a:pt x="102" y="210"/>
                  </a:cubicBezTo>
                  <a:cubicBezTo>
                    <a:pt x="134" y="210"/>
                    <a:pt x="167" y="196"/>
                    <a:pt x="190" y="175"/>
                  </a:cubicBezTo>
                  <a:cubicBezTo>
                    <a:pt x="207" y="155"/>
                    <a:pt x="223" y="122"/>
                    <a:pt x="223" y="89"/>
                  </a:cubicBezTo>
                  <a:cubicBezTo>
                    <a:pt x="207" y="72"/>
                    <a:pt x="207" y="35"/>
                    <a:pt x="170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6" name="Google Shape;3536;p9"/>
            <p:cNvSpPr/>
            <p:nvPr/>
          </p:nvSpPr>
          <p:spPr>
            <a:xfrm>
              <a:off x="4179825" y="3230950"/>
              <a:ext cx="5600" cy="5025"/>
            </a:xfrm>
            <a:custGeom>
              <a:avLst/>
              <a:gdLst/>
              <a:ahLst/>
              <a:cxnLst/>
              <a:rect l="l" t="t" r="r" b="b"/>
              <a:pathLst>
                <a:path w="224" h="201" extrusionOk="0">
                  <a:moveTo>
                    <a:pt x="101" y="1"/>
                  </a:moveTo>
                  <a:cubicBezTo>
                    <a:pt x="53" y="1"/>
                    <a:pt x="17" y="36"/>
                    <a:pt x="17" y="89"/>
                  </a:cubicBezTo>
                  <a:cubicBezTo>
                    <a:pt x="1" y="110"/>
                    <a:pt x="17" y="126"/>
                    <a:pt x="17" y="143"/>
                  </a:cubicBezTo>
                  <a:cubicBezTo>
                    <a:pt x="17" y="143"/>
                    <a:pt x="17" y="159"/>
                    <a:pt x="34" y="159"/>
                  </a:cubicBezTo>
                  <a:cubicBezTo>
                    <a:pt x="54" y="176"/>
                    <a:pt x="71" y="192"/>
                    <a:pt x="104" y="192"/>
                  </a:cubicBezTo>
                  <a:cubicBezTo>
                    <a:pt x="109" y="198"/>
                    <a:pt x="116" y="201"/>
                    <a:pt x="123" y="201"/>
                  </a:cubicBezTo>
                  <a:cubicBezTo>
                    <a:pt x="141" y="201"/>
                    <a:pt x="162" y="187"/>
                    <a:pt x="174" y="176"/>
                  </a:cubicBezTo>
                  <a:cubicBezTo>
                    <a:pt x="207" y="159"/>
                    <a:pt x="207" y="143"/>
                    <a:pt x="223" y="110"/>
                  </a:cubicBezTo>
                  <a:cubicBezTo>
                    <a:pt x="223" y="89"/>
                    <a:pt x="223" y="56"/>
                    <a:pt x="207" y="40"/>
                  </a:cubicBezTo>
                  <a:cubicBezTo>
                    <a:pt x="190" y="23"/>
                    <a:pt x="157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7" name="Google Shape;3537;p9"/>
            <p:cNvSpPr/>
            <p:nvPr/>
          </p:nvSpPr>
          <p:spPr>
            <a:xfrm>
              <a:off x="4182000" y="3215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0" y="33"/>
                    <a:pt x="0" y="83"/>
                  </a:cubicBezTo>
                  <a:lnTo>
                    <a:pt x="0" y="153"/>
                  </a:lnTo>
                  <a:cubicBezTo>
                    <a:pt x="17" y="169"/>
                    <a:pt x="50" y="206"/>
                    <a:pt x="87" y="206"/>
                  </a:cubicBezTo>
                  <a:cubicBezTo>
                    <a:pt x="95" y="209"/>
                    <a:pt x="103" y="210"/>
                    <a:pt x="111" y="210"/>
                  </a:cubicBezTo>
                  <a:cubicBezTo>
                    <a:pt x="153" y="210"/>
                    <a:pt x="193" y="175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8" name="Google Shape;3538;p9"/>
            <p:cNvSpPr/>
            <p:nvPr/>
          </p:nvSpPr>
          <p:spPr>
            <a:xfrm>
              <a:off x="4173450" y="319442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3" y="0"/>
                  </a:moveTo>
                  <a:cubicBezTo>
                    <a:pt x="47" y="0"/>
                    <a:pt x="0" y="35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77"/>
                    <a:pt x="50" y="194"/>
                    <a:pt x="83" y="194"/>
                  </a:cubicBezTo>
                  <a:cubicBezTo>
                    <a:pt x="94" y="199"/>
                    <a:pt x="103" y="201"/>
                    <a:pt x="111" y="201"/>
                  </a:cubicBezTo>
                  <a:cubicBezTo>
                    <a:pt x="131" y="201"/>
                    <a:pt x="146" y="189"/>
                    <a:pt x="169" y="177"/>
                  </a:cubicBezTo>
                  <a:cubicBezTo>
                    <a:pt x="186" y="161"/>
                    <a:pt x="206" y="144"/>
                    <a:pt x="206" y="107"/>
                  </a:cubicBezTo>
                  <a:cubicBezTo>
                    <a:pt x="206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9" name="Google Shape;3539;p9"/>
            <p:cNvSpPr/>
            <p:nvPr/>
          </p:nvSpPr>
          <p:spPr>
            <a:xfrm>
              <a:off x="4087475" y="3173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3"/>
                    <a:pt x="1" y="54"/>
                    <a:pt x="1" y="87"/>
                  </a:cubicBezTo>
                  <a:lnTo>
                    <a:pt x="1" y="137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3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0" name="Google Shape;3540;p9"/>
            <p:cNvSpPr/>
            <p:nvPr/>
          </p:nvSpPr>
          <p:spPr>
            <a:xfrm>
              <a:off x="4359375" y="3122875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1"/>
                  </a:moveTo>
                  <a:cubicBezTo>
                    <a:pt x="87" y="1"/>
                    <a:pt x="67" y="1"/>
                    <a:pt x="34" y="17"/>
                  </a:cubicBezTo>
                  <a:cubicBezTo>
                    <a:pt x="17" y="34"/>
                    <a:pt x="1" y="67"/>
                    <a:pt x="1" y="83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70"/>
                  </a:cubicBezTo>
                  <a:cubicBezTo>
                    <a:pt x="34" y="186"/>
                    <a:pt x="50" y="207"/>
                    <a:pt x="87" y="207"/>
                  </a:cubicBezTo>
                  <a:cubicBezTo>
                    <a:pt x="94" y="209"/>
                    <a:pt x="100" y="210"/>
                    <a:pt x="106" y="210"/>
                  </a:cubicBezTo>
                  <a:cubicBezTo>
                    <a:pt x="150" y="210"/>
                    <a:pt x="193" y="163"/>
                    <a:pt x="207" y="120"/>
                  </a:cubicBezTo>
                  <a:cubicBezTo>
                    <a:pt x="207" y="104"/>
                    <a:pt x="207" y="67"/>
                    <a:pt x="191" y="50"/>
                  </a:cubicBezTo>
                  <a:cubicBezTo>
                    <a:pt x="170" y="17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1" name="Google Shape;3541;p9"/>
            <p:cNvSpPr/>
            <p:nvPr/>
          </p:nvSpPr>
          <p:spPr>
            <a:xfrm>
              <a:off x="4365375" y="31550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36" y="1"/>
                  </a:moveTo>
                  <a:cubicBezTo>
                    <a:pt x="103" y="1"/>
                    <a:pt x="70" y="1"/>
                    <a:pt x="33" y="34"/>
                  </a:cubicBezTo>
                  <a:cubicBezTo>
                    <a:pt x="17" y="55"/>
                    <a:pt x="17" y="71"/>
                    <a:pt x="17" y="88"/>
                  </a:cubicBezTo>
                  <a:cubicBezTo>
                    <a:pt x="0" y="104"/>
                    <a:pt x="17" y="121"/>
                    <a:pt x="17" y="137"/>
                  </a:cubicBezTo>
                  <a:cubicBezTo>
                    <a:pt x="33" y="174"/>
                    <a:pt x="54" y="207"/>
                    <a:pt x="103" y="207"/>
                  </a:cubicBezTo>
                  <a:cubicBezTo>
                    <a:pt x="157" y="207"/>
                    <a:pt x="206" y="174"/>
                    <a:pt x="223" y="121"/>
                  </a:cubicBezTo>
                  <a:cubicBezTo>
                    <a:pt x="223" y="88"/>
                    <a:pt x="223" y="71"/>
                    <a:pt x="206" y="34"/>
                  </a:cubicBezTo>
                  <a:cubicBezTo>
                    <a:pt x="190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2" name="Google Shape;3542;p9"/>
            <p:cNvSpPr/>
            <p:nvPr/>
          </p:nvSpPr>
          <p:spPr>
            <a:xfrm>
              <a:off x="4369275" y="3129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5" y="1"/>
                  </a:moveTo>
                  <a:cubicBezTo>
                    <a:pt x="111" y="1"/>
                    <a:pt x="96" y="3"/>
                    <a:pt x="83" y="7"/>
                  </a:cubicBezTo>
                  <a:cubicBezTo>
                    <a:pt x="34" y="23"/>
                    <a:pt x="1" y="93"/>
                    <a:pt x="34" y="147"/>
                  </a:cubicBezTo>
                  <a:cubicBezTo>
                    <a:pt x="34" y="163"/>
                    <a:pt x="50" y="163"/>
                    <a:pt x="50" y="180"/>
                  </a:cubicBezTo>
                  <a:cubicBezTo>
                    <a:pt x="69" y="199"/>
                    <a:pt x="90" y="207"/>
                    <a:pt x="114" y="207"/>
                  </a:cubicBezTo>
                  <a:cubicBezTo>
                    <a:pt x="131" y="207"/>
                    <a:pt x="149" y="203"/>
                    <a:pt x="170" y="196"/>
                  </a:cubicBezTo>
                  <a:cubicBezTo>
                    <a:pt x="207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211" y="20"/>
                    <a:pt x="16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3" name="Google Shape;3543;p9"/>
            <p:cNvSpPr/>
            <p:nvPr/>
          </p:nvSpPr>
          <p:spPr>
            <a:xfrm>
              <a:off x="4363600" y="3106350"/>
              <a:ext cx="6125" cy="5050"/>
            </a:xfrm>
            <a:custGeom>
              <a:avLst/>
              <a:gdLst/>
              <a:ahLst/>
              <a:cxnLst/>
              <a:rect l="l" t="t" r="r" b="b"/>
              <a:pathLst>
                <a:path w="245" h="202" extrusionOk="0">
                  <a:moveTo>
                    <a:pt x="124" y="0"/>
                  </a:moveTo>
                  <a:cubicBezTo>
                    <a:pt x="112" y="0"/>
                    <a:pt x="100" y="2"/>
                    <a:pt x="88" y="6"/>
                  </a:cubicBezTo>
                  <a:cubicBezTo>
                    <a:pt x="38" y="23"/>
                    <a:pt x="1" y="93"/>
                    <a:pt x="22" y="146"/>
                  </a:cubicBezTo>
                  <a:cubicBezTo>
                    <a:pt x="46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8" y="76"/>
                  </a:cubicBezTo>
                  <a:cubicBezTo>
                    <a:pt x="199" y="22"/>
                    <a:pt x="16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4" name="Google Shape;3544;p9"/>
            <p:cNvSpPr/>
            <p:nvPr/>
          </p:nvSpPr>
          <p:spPr>
            <a:xfrm>
              <a:off x="4367950" y="31432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96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0" y="60"/>
                    <a:pt x="0" y="93"/>
                    <a:pt x="0" y="113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70" y="196"/>
                    <a:pt x="87" y="216"/>
                    <a:pt x="120" y="216"/>
                  </a:cubicBezTo>
                  <a:cubicBezTo>
                    <a:pt x="136" y="196"/>
                    <a:pt x="173" y="196"/>
                    <a:pt x="190" y="163"/>
                  </a:cubicBezTo>
                  <a:cubicBezTo>
                    <a:pt x="206" y="146"/>
                    <a:pt x="206" y="130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49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5" name="Google Shape;3545;p9"/>
            <p:cNvSpPr/>
            <p:nvPr/>
          </p:nvSpPr>
          <p:spPr>
            <a:xfrm>
              <a:off x="4380825" y="30724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4" y="178"/>
                    <a:pt x="71" y="194"/>
                    <a:pt x="104" y="194"/>
                  </a:cubicBezTo>
                  <a:cubicBezTo>
                    <a:pt x="108" y="199"/>
                    <a:pt x="115" y="201"/>
                    <a:pt x="122" y="201"/>
                  </a:cubicBezTo>
                  <a:cubicBezTo>
                    <a:pt x="140" y="201"/>
                    <a:pt x="162" y="190"/>
                    <a:pt x="174" y="178"/>
                  </a:cubicBezTo>
                  <a:cubicBezTo>
                    <a:pt x="190" y="161"/>
                    <a:pt x="207" y="141"/>
                    <a:pt x="223" y="108"/>
                  </a:cubicBezTo>
                  <a:cubicBezTo>
                    <a:pt x="223" y="58"/>
                    <a:pt x="190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6" name="Google Shape;3546;p9"/>
            <p:cNvSpPr/>
            <p:nvPr/>
          </p:nvSpPr>
          <p:spPr>
            <a:xfrm>
              <a:off x="4373500" y="31176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1" y="1"/>
                    <a:pt x="1" y="46"/>
                    <a:pt x="1" y="88"/>
                  </a:cubicBezTo>
                  <a:lnTo>
                    <a:pt x="1" y="142"/>
                  </a:lnTo>
                  <a:lnTo>
                    <a:pt x="17" y="158"/>
                  </a:lnTo>
                  <a:cubicBezTo>
                    <a:pt x="38" y="191"/>
                    <a:pt x="54" y="191"/>
                    <a:pt x="87" y="212"/>
                  </a:cubicBezTo>
                  <a:cubicBezTo>
                    <a:pt x="141" y="212"/>
                    <a:pt x="190" y="175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41" y="6"/>
                    <a:pt x="120" y="6"/>
                  </a:cubicBezTo>
                  <a:cubicBezTo>
                    <a:pt x="113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7" name="Google Shape;3547;p9"/>
            <p:cNvSpPr/>
            <p:nvPr/>
          </p:nvSpPr>
          <p:spPr>
            <a:xfrm>
              <a:off x="4377000" y="30850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1"/>
                  </a:moveTo>
                  <a:cubicBezTo>
                    <a:pt x="67" y="1"/>
                    <a:pt x="1" y="34"/>
                    <a:pt x="1" y="104"/>
                  </a:cubicBezTo>
                  <a:lnTo>
                    <a:pt x="1" y="153"/>
                  </a:lnTo>
                  <a:lnTo>
                    <a:pt x="17" y="174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93" y="210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8" name="Google Shape;3548;p9"/>
            <p:cNvSpPr/>
            <p:nvPr/>
          </p:nvSpPr>
          <p:spPr>
            <a:xfrm>
              <a:off x="4374425" y="30986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17" y="21"/>
                    <a:pt x="1" y="91"/>
                    <a:pt x="17" y="145"/>
                  </a:cubicBezTo>
                  <a:cubicBezTo>
                    <a:pt x="29" y="181"/>
                    <a:pt x="69" y="208"/>
                    <a:pt x="109" y="208"/>
                  </a:cubicBezTo>
                  <a:cubicBezTo>
                    <a:pt x="124" y="208"/>
                    <a:pt x="140" y="204"/>
                    <a:pt x="153" y="195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1"/>
                    <a:pt x="153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9" name="Google Shape;3549;p9"/>
            <p:cNvSpPr/>
            <p:nvPr/>
          </p:nvSpPr>
          <p:spPr>
            <a:xfrm>
              <a:off x="4352475" y="316345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1" y="60"/>
                    <a:pt x="1" y="93"/>
                    <a:pt x="1" y="109"/>
                  </a:cubicBezTo>
                  <a:lnTo>
                    <a:pt x="1" y="146"/>
                  </a:lnTo>
                  <a:cubicBezTo>
                    <a:pt x="17" y="163"/>
                    <a:pt x="17" y="179"/>
                    <a:pt x="34" y="179"/>
                  </a:cubicBezTo>
                  <a:cubicBezTo>
                    <a:pt x="54" y="196"/>
                    <a:pt x="87" y="212"/>
                    <a:pt x="120" y="212"/>
                  </a:cubicBezTo>
                  <a:cubicBezTo>
                    <a:pt x="137" y="212"/>
                    <a:pt x="174" y="196"/>
                    <a:pt x="190" y="179"/>
                  </a:cubicBezTo>
                  <a:cubicBezTo>
                    <a:pt x="207" y="146"/>
                    <a:pt x="207" y="130"/>
                    <a:pt x="207" y="93"/>
                  </a:cubicBezTo>
                  <a:cubicBezTo>
                    <a:pt x="207" y="76"/>
                    <a:pt x="190" y="43"/>
                    <a:pt x="174" y="27"/>
                  </a:cubicBezTo>
                  <a:cubicBezTo>
                    <a:pt x="149" y="10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0" name="Google Shape;3550;p9"/>
            <p:cNvSpPr/>
            <p:nvPr/>
          </p:nvSpPr>
          <p:spPr>
            <a:xfrm>
              <a:off x="4100775" y="31666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1" y="1"/>
                  </a:moveTo>
                  <a:cubicBezTo>
                    <a:pt x="69" y="1"/>
                    <a:pt x="40" y="15"/>
                    <a:pt x="21" y="34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37"/>
                  </a:lnTo>
                  <a:cubicBezTo>
                    <a:pt x="21" y="153"/>
                    <a:pt x="21" y="170"/>
                    <a:pt x="38" y="186"/>
                  </a:cubicBezTo>
                  <a:cubicBezTo>
                    <a:pt x="54" y="207"/>
                    <a:pt x="87" y="207"/>
                    <a:pt x="124" y="207"/>
                  </a:cubicBezTo>
                  <a:cubicBezTo>
                    <a:pt x="141" y="207"/>
                    <a:pt x="174" y="186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2" y="10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1" name="Google Shape;3551;p9"/>
            <p:cNvSpPr/>
            <p:nvPr/>
          </p:nvSpPr>
          <p:spPr>
            <a:xfrm>
              <a:off x="4355475" y="31361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70" y="1"/>
                  </a:moveTo>
                  <a:cubicBezTo>
                    <a:pt x="17" y="33"/>
                    <a:pt x="0" y="87"/>
                    <a:pt x="17" y="137"/>
                  </a:cubicBezTo>
                  <a:cubicBezTo>
                    <a:pt x="34" y="181"/>
                    <a:pt x="82" y="211"/>
                    <a:pt x="128" y="211"/>
                  </a:cubicBezTo>
                  <a:cubicBezTo>
                    <a:pt x="138" y="211"/>
                    <a:pt x="147" y="210"/>
                    <a:pt x="157" y="207"/>
                  </a:cubicBezTo>
                  <a:cubicBezTo>
                    <a:pt x="173" y="190"/>
                    <a:pt x="190" y="190"/>
                    <a:pt x="190" y="170"/>
                  </a:cubicBezTo>
                  <a:cubicBezTo>
                    <a:pt x="223" y="137"/>
                    <a:pt x="223" y="104"/>
                    <a:pt x="206" y="66"/>
                  </a:cubicBezTo>
                  <a:cubicBezTo>
                    <a:pt x="190" y="33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2" name="Google Shape;3552;p9"/>
            <p:cNvSpPr/>
            <p:nvPr/>
          </p:nvSpPr>
          <p:spPr>
            <a:xfrm>
              <a:off x="4340000" y="31696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41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53"/>
                    <a:pt x="17" y="153"/>
                    <a:pt x="38" y="169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20" y="207"/>
                    <a:pt x="157" y="207"/>
                    <a:pt x="174" y="190"/>
                  </a:cubicBezTo>
                  <a:cubicBezTo>
                    <a:pt x="207" y="169"/>
                    <a:pt x="207" y="153"/>
                    <a:pt x="223" y="120"/>
                  </a:cubicBezTo>
                  <a:cubicBezTo>
                    <a:pt x="223" y="104"/>
                    <a:pt x="223" y="66"/>
                    <a:pt x="207" y="50"/>
                  </a:cubicBezTo>
                  <a:cubicBezTo>
                    <a:pt x="190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3" name="Google Shape;3553;p9"/>
            <p:cNvSpPr/>
            <p:nvPr/>
          </p:nvSpPr>
          <p:spPr>
            <a:xfrm>
              <a:off x="4345575" y="312695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07" y="1"/>
                  </a:moveTo>
                  <a:cubicBezTo>
                    <a:pt x="78" y="1"/>
                    <a:pt x="49" y="14"/>
                    <a:pt x="21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21" y="147"/>
                  </a:cubicBezTo>
                  <a:cubicBezTo>
                    <a:pt x="21" y="163"/>
                    <a:pt x="38" y="163"/>
                    <a:pt x="38" y="180"/>
                  </a:cubicBezTo>
                  <a:cubicBezTo>
                    <a:pt x="61" y="192"/>
                    <a:pt x="76" y="203"/>
                    <a:pt x="96" y="203"/>
                  </a:cubicBezTo>
                  <a:cubicBezTo>
                    <a:pt x="104" y="203"/>
                    <a:pt x="113" y="201"/>
                    <a:pt x="124" y="196"/>
                  </a:cubicBezTo>
                  <a:cubicBezTo>
                    <a:pt x="157" y="196"/>
                    <a:pt x="174" y="180"/>
                    <a:pt x="190" y="163"/>
                  </a:cubicBezTo>
                  <a:cubicBezTo>
                    <a:pt x="207" y="147"/>
                    <a:pt x="22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4" name="Google Shape;3554;p9"/>
            <p:cNvSpPr/>
            <p:nvPr/>
          </p:nvSpPr>
          <p:spPr>
            <a:xfrm>
              <a:off x="4344325" y="313905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5" y="1"/>
                  </a:moveTo>
                  <a:cubicBezTo>
                    <a:pt x="94" y="1"/>
                    <a:pt x="83" y="2"/>
                    <a:pt x="71" y="5"/>
                  </a:cubicBezTo>
                  <a:cubicBezTo>
                    <a:pt x="17" y="38"/>
                    <a:pt x="1" y="92"/>
                    <a:pt x="17" y="141"/>
                  </a:cubicBezTo>
                  <a:cubicBezTo>
                    <a:pt x="17" y="158"/>
                    <a:pt x="34" y="178"/>
                    <a:pt x="34" y="178"/>
                  </a:cubicBezTo>
                  <a:cubicBezTo>
                    <a:pt x="61" y="202"/>
                    <a:pt x="95" y="218"/>
                    <a:pt x="124" y="218"/>
                  </a:cubicBezTo>
                  <a:cubicBezTo>
                    <a:pt x="135" y="218"/>
                    <a:pt x="145" y="216"/>
                    <a:pt x="154" y="211"/>
                  </a:cubicBezTo>
                  <a:cubicBezTo>
                    <a:pt x="191" y="195"/>
                    <a:pt x="224" y="158"/>
                    <a:pt x="224" y="125"/>
                  </a:cubicBezTo>
                  <a:cubicBezTo>
                    <a:pt x="224" y="108"/>
                    <a:pt x="224" y="92"/>
                    <a:pt x="207" y="75"/>
                  </a:cubicBezTo>
                  <a:cubicBezTo>
                    <a:pt x="194" y="31"/>
                    <a:pt x="155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5" name="Google Shape;3555;p9"/>
            <p:cNvSpPr/>
            <p:nvPr/>
          </p:nvSpPr>
          <p:spPr>
            <a:xfrm>
              <a:off x="4350325" y="31777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87" y="1"/>
                  </a:moveTo>
                  <a:cubicBezTo>
                    <a:pt x="37" y="1"/>
                    <a:pt x="0" y="34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7" y="195"/>
                    <a:pt x="54" y="195"/>
                    <a:pt x="87" y="211"/>
                  </a:cubicBezTo>
                  <a:cubicBezTo>
                    <a:pt x="120" y="211"/>
                    <a:pt x="140" y="195"/>
                    <a:pt x="157" y="195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06" y="92"/>
                    <a:pt x="206" y="55"/>
                    <a:pt x="190" y="38"/>
                  </a:cubicBezTo>
                  <a:cubicBezTo>
                    <a:pt x="173" y="22"/>
                    <a:pt x="140" y="5"/>
                    <a:pt x="120" y="5"/>
                  </a:cubicBezTo>
                  <a:cubicBezTo>
                    <a:pt x="108" y="2"/>
                    <a:pt x="9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6" name="Google Shape;3556;p9"/>
            <p:cNvSpPr/>
            <p:nvPr/>
          </p:nvSpPr>
          <p:spPr>
            <a:xfrm>
              <a:off x="4354650" y="31494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70" y="17"/>
                    <a:pt x="50" y="33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53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70" y="207"/>
                    <a:pt x="87" y="207"/>
                  </a:cubicBezTo>
                  <a:cubicBezTo>
                    <a:pt x="98" y="209"/>
                    <a:pt x="109" y="211"/>
                    <a:pt x="119" y="211"/>
                  </a:cubicBezTo>
                  <a:cubicBezTo>
                    <a:pt x="169" y="211"/>
                    <a:pt x="206" y="178"/>
                    <a:pt x="206" y="120"/>
                  </a:cubicBezTo>
                  <a:cubicBezTo>
                    <a:pt x="206" y="103"/>
                    <a:pt x="206" y="70"/>
                    <a:pt x="190" y="50"/>
                  </a:cubicBezTo>
                  <a:cubicBezTo>
                    <a:pt x="173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7" name="Google Shape;3557;p9"/>
            <p:cNvSpPr/>
            <p:nvPr/>
          </p:nvSpPr>
          <p:spPr>
            <a:xfrm>
              <a:off x="4384750" y="3111225"/>
              <a:ext cx="1675" cy="4775"/>
            </a:xfrm>
            <a:custGeom>
              <a:avLst/>
              <a:gdLst/>
              <a:ahLst/>
              <a:cxnLst/>
              <a:rect l="l" t="t" r="r" b="b"/>
              <a:pathLst>
                <a:path w="67" h="191" extrusionOk="0">
                  <a:moveTo>
                    <a:pt x="66" y="1"/>
                  </a:moveTo>
                  <a:cubicBezTo>
                    <a:pt x="50" y="1"/>
                    <a:pt x="33" y="17"/>
                    <a:pt x="17" y="34"/>
                  </a:cubicBezTo>
                  <a:cubicBezTo>
                    <a:pt x="0" y="54"/>
                    <a:pt x="0" y="71"/>
                    <a:pt x="0" y="104"/>
                  </a:cubicBezTo>
                  <a:lnTo>
                    <a:pt x="0" y="120"/>
                  </a:lnTo>
                  <a:cubicBezTo>
                    <a:pt x="17" y="137"/>
                    <a:pt x="17" y="157"/>
                    <a:pt x="33" y="174"/>
                  </a:cubicBezTo>
                  <a:cubicBezTo>
                    <a:pt x="50" y="174"/>
                    <a:pt x="50" y="190"/>
                    <a:pt x="66" y="190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8" name="Google Shape;3558;p9"/>
            <p:cNvSpPr/>
            <p:nvPr/>
          </p:nvSpPr>
          <p:spPr>
            <a:xfrm>
              <a:off x="4342175" y="3154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1"/>
                  </a:moveTo>
                  <a:cubicBezTo>
                    <a:pt x="70" y="1"/>
                    <a:pt x="0" y="33"/>
                    <a:pt x="0" y="87"/>
                  </a:cubicBezTo>
                  <a:lnTo>
                    <a:pt x="0" y="137"/>
                  </a:lnTo>
                  <a:cubicBezTo>
                    <a:pt x="17" y="174"/>
                    <a:pt x="54" y="207"/>
                    <a:pt x="87" y="207"/>
                  </a:cubicBezTo>
                  <a:cubicBezTo>
                    <a:pt x="94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7" y="120"/>
                  </a:cubicBezTo>
                  <a:cubicBezTo>
                    <a:pt x="207" y="87"/>
                    <a:pt x="207" y="71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9" name="Google Shape;3559;p9"/>
            <p:cNvSpPr/>
            <p:nvPr/>
          </p:nvSpPr>
          <p:spPr>
            <a:xfrm>
              <a:off x="4091800" y="3146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4" y="153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67"/>
                    <a:pt x="207" y="34"/>
                  </a:cubicBezTo>
                  <a:cubicBezTo>
                    <a:pt x="191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0" name="Google Shape;3560;p9"/>
            <p:cNvSpPr/>
            <p:nvPr/>
          </p:nvSpPr>
          <p:spPr>
            <a:xfrm>
              <a:off x="4082750" y="3201000"/>
              <a:ext cx="5675" cy="5175"/>
            </a:xfrm>
            <a:custGeom>
              <a:avLst/>
              <a:gdLst/>
              <a:ahLst/>
              <a:cxnLst/>
              <a:rect l="l" t="t" r="r" b="b"/>
              <a:pathLst>
                <a:path w="227" h="207" extrusionOk="0">
                  <a:moveTo>
                    <a:pt x="140" y="1"/>
                  </a:moveTo>
                  <a:cubicBezTo>
                    <a:pt x="70" y="1"/>
                    <a:pt x="21" y="34"/>
                    <a:pt x="21" y="87"/>
                  </a:cubicBezTo>
                  <a:cubicBezTo>
                    <a:pt x="0" y="104"/>
                    <a:pt x="21" y="120"/>
                    <a:pt x="21" y="137"/>
                  </a:cubicBezTo>
                  <a:cubicBezTo>
                    <a:pt x="21" y="153"/>
                    <a:pt x="21" y="153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24" y="207"/>
                    <a:pt x="157" y="207"/>
                    <a:pt x="173" y="190"/>
                  </a:cubicBezTo>
                  <a:cubicBezTo>
                    <a:pt x="206" y="174"/>
                    <a:pt x="206" y="153"/>
                    <a:pt x="227" y="120"/>
                  </a:cubicBezTo>
                  <a:cubicBezTo>
                    <a:pt x="227" y="104"/>
                    <a:pt x="227" y="71"/>
                    <a:pt x="206" y="50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1" name="Google Shape;3561;p9"/>
            <p:cNvSpPr/>
            <p:nvPr/>
          </p:nvSpPr>
          <p:spPr>
            <a:xfrm>
              <a:off x="4088400" y="31596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3" y="0"/>
                  </a:moveTo>
                  <a:cubicBezTo>
                    <a:pt x="91" y="0"/>
                    <a:pt x="78" y="8"/>
                    <a:pt x="67" y="8"/>
                  </a:cubicBezTo>
                  <a:cubicBezTo>
                    <a:pt x="17" y="24"/>
                    <a:pt x="1" y="94"/>
                    <a:pt x="17" y="144"/>
                  </a:cubicBezTo>
                  <a:cubicBezTo>
                    <a:pt x="30" y="184"/>
                    <a:pt x="73" y="203"/>
                    <a:pt x="114" y="203"/>
                  </a:cubicBezTo>
                  <a:cubicBezTo>
                    <a:pt x="128" y="203"/>
                    <a:pt x="141" y="201"/>
                    <a:pt x="153" y="197"/>
                  </a:cubicBezTo>
                  <a:cubicBezTo>
                    <a:pt x="170" y="197"/>
                    <a:pt x="170" y="181"/>
                    <a:pt x="186" y="181"/>
                  </a:cubicBezTo>
                  <a:cubicBezTo>
                    <a:pt x="207" y="144"/>
                    <a:pt x="223" y="111"/>
                    <a:pt x="207" y="57"/>
                  </a:cubicBezTo>
                  <a:cubicBezTo>
                    <a:pt x="186" y="24"/>
                    <a:pt x="153" y="8"/>
                    <a:pt x="120" y="8"/>
                  </a:cubicBezTo>
                  <a:cubicBezTo>
                    <a:pt x="115" y="2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2" name="Google Shape;3562;p9"/>
            <p:cNvSpPr/>
            <p:nvPr/>
          </p:nvSpPr>
          <p:spPr>
            <a:xfrm>
              <a:off x="4085325" y="318705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9" y="1"/>
                  </a:moveTo>
                  <a:cubicBezTo>
                    <a:pt x="68" y="1"/>
                    <a:pt x="39" y="14"/>
                    <a:pt x="21" y="43"/>
                  </a:cubicBezTo>
                  <a:cubicBezTo>
                    <a:pt x="0" y="60"/>
                    <a:pt x="0" y="76"/>
                    <a:pt x="0" y="114"/>
                  </a:cubicBezTo>
                  <a:lnTo>
                    <a:pt x="0" y="147"/>
                  </a:lnTo>
                  <a:lnTo>
                    <a:pt x="37" y="180"/>
                  </a:lnTo>
                  <a:cubicBezTo>
                    <a:pt x="49" y="191"/>
                    <a:pt x="68" y="205"/>
                    <a:pt x="92" y="205"/>
                  </a:cubicBezTo>
                  <a:cubicBezTo>
                    <a:pt x="102" y="205"/>
                    <a:pt x="113" y="202"/>
                    <a:pt x="124" y="196"/>
                  </a:cubicBezTo>
                  <a:cubicBezTo>
                    <a:pt x="140" y="196"/>
                    <a:pt x="173" y="180"/>
                    <a:pt x="190" y="163"/>
                  </a:cubicBezTo>
                  <a:cubicBezTo>
                    <a:pt x="206" y="147"/>
                    <a:pt x="206" y="114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51" y="10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3" name="Google Shape;3563;p9"/>
            <p:cNvSpPr/>
            <p:nvPr/>
          </p:nvSpPr>
          <p:spPr>
            <a:xfrm>
              <a:off x="4203850" y="3232225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7" y="1"/>
                  </a:moveTo>
                  <a:cubicBezTo>
                    <a:pt x="55" y="1"/>
                    <a:pt x="18" y="34"/>
                    <a:pt x="0" y="92"/>
                  </a:cubicBezTo>
                  <a:cubicBezTo>
                    <a:pt x="0" y="108"/>
                    <a:pt x="0" y="125"/>
                    <a:pt x="21" y="141"/>
                  </a:cubicBezTo>
                  <a:lnTo>
                    <a:pt x="21" y="162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9" y="198"/>
                    <a:pt x="110" y="199"/>
                    <a:pt x="121" y="199"/>
                  </a:cubicBezTo>
                  <a:cubicBezTo>
                    <a:pt x="173" y="199"/>
                    <a:pt x="207" y="166"/>
                    <a:pt x="207" y="108"/>
                  </a:cubicBezTo>
                  <a:cubicBezTo>
                    <a:pt x="227" y="92"/>
                    <a:pt x="207" y="59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4" name="Google Shape;3564;p9"/>
            <p:cNvSpPr/>
            <p:nvPr/>
          </p:nvSpPr>
          <p:spPr>
            <a:xfrm>
              <a:off x="4098200" y="31784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93" y="0"/>
                  </a:moveTo>
                  <a:cubicBezTo>
                    <a:pt x="69" y="0"/>
                    <a:pt x="49" y="12"/>
                    <a:pt x="38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cubicBezTo>
                    <a:pt x="38" y="180"/>
                    <a:pt x="54" y="197"/>
                    <a:pt x="104" y="197"/>
                  </a:cubicBezTo>
                  <a:cubicBezTo>
                    <a:pt x="113" y="200"/>
                    <a:pt x="122" y="201"/>
                    <a:pt x="130" y="201"/>
                  </a:cubicBezTo>
                  <a:cubicBezTo>
                    <a:pt x="173" y="201"/>
                    <a:pt x="210" y="168"/>
                    <a:pt x="227" y="110"/>
                  </a:cubicBezTo>
                  <a:cubicBezTo>
                    <a:pt x="227" y="94"/>
                    <a:pt x="207" y="61"/>
                    <a:pt x="190" y="44"/>
                  </a:cubicBezTo>
                  <a:cubicBezTo>
                    <a:pt x="174" y="24"/>
                    <a:pt x="157" y="7"/>
                    <a:pt x="124" y="7"/>
                  </a:cubicBezTo>
                  <a:cubicBezTo>
                    <a:pt x="113" y="2"/>
                    <a:pt x="103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5" name="Google Shape;3565;p9"/>
            <p:cNvSpPr/>
            <p:nvPr/>
          </p:nvSpPr>
          <p:spPr>
            <a:xfrm>
              <a:off x="4096950" y="31944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2" y="0"/>
                  </a:moveTo>
                  <a:cubicBezTo>
                    <a:pt x="58" y="0"/>
                    <a:pt x="15" y="46"/>
                    <a:pt x="1" y="90"/>
                  </a:cubicBezTo>
                  <a:lnTo>
                    <a:pt x="1" y="143"/>
                  </a:lnTo>
                  <a:cubicBezTo>
                    <a:pt x="17" y="143"/>
                    <a:pt x="17" y="160"/>
                    <a:pt x="17" y="160"/>
                  </a:cubicBezTo>
                  <a:cubicBezTo>
                    <a:pt x="34" y="193"/>
                    <a:pt x="71" y="193"/>
                    <a:pt x="88" y="209"/>
                  </a:cubicBezTo>
                  <a:cubicBezTo>
                    <a:pt x="13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1" y="40"/>
                  </a:cubicBezTo>
                  <a:cubicBezTo>
                    <a:pt x="174" y="24"/>
                    <a:pt x="154" y="3"/>
                    <a:pt x="121" y="3"/>
                  </a:cubicBezTo>
                  <a:cubicBezTo>
                    <a:pt x="114" y="1"/>
                    <a:pt x="108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6" name="Google Shape;3566;p9"/>
            <p:cNvSpPr/>
            <p:nvPr/>
          </p:nvSpPr>
          <p:spPr>
            <a:xfrm>
              <a:off x="4095200" y="32083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104" y="1"/>
                    <a:pt x="71" y="17"/>
                    <a:pt x="55" y="17"/>
                  </a:cubicBezTo>
                  <a:cubicBezTo>
                    <a:pt x="38" y="34"/>
                    <a:pt x="17" y="67"/>
                    <a:pt x="1" y="87"/>
                  </a:cubicBezTo>
                  <a:cubicBezTo>
                    <a:pt x="1" y="104"/>
                    <a:pt x="1" y="137"/>
                    <a:pt x="17" y="137"/>
                  </a:cubicBezTo>
                  <a:cubicBezTo>
                    <a:pt x="17" y="153"/>
                    <a:pt x="17" y="153"/>
                    <a:pt x="38" y="170"/>
                  </a:cubicBezTo>
                  <a:cubicBezTo>
                    <a:pt x="55" y="190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70" y="210"/>
                    <a:pt x="209" y="163"/>
                    <a:pt x="224" y="120"/>
                  </a:cubicBezTo>
                  <a:cubicBezTo>
                    <a:pt x="224" y="104"/>
                    <a:pt x="207" y="67"/>
                    <a:pt x="191" y="50"/>
                  </a:cubicBezTo>
                  <a:cubicBezTo>
                    <a:pt x="174" y="17"/>
                    <a:pt x="158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7" name="Google Shape;3567;p9"/>
            <p:cNvSpPr/>
            <p:nvPr/>
          </p:nvSpPr>
          <p:spPr>
            <a:xfrm>
              <a:off x="3986575" y="3045575"/>
              <a:ext cx="1775" cy="4250"/>
            </a:xfrm>
            <a:custGeom>
              <a:avLst/>
              <a:gdLst/>
              <a:ahLst/>
              <a:cxnLst/>
              <a:rect l="l" t="t" r="r" b="b"/>
              <a:pathLst>
                <a:path w="71" h="170" extrusionOk="0">
                  <a:moveTo>
                    <a:pt x="17" y="0"/>
                  </a:moveTo>
                  <a:cubicBezTo>
                    <a:pt x="0" y="50"/>
                    <a:pt x="0" y="120"/>
                    <a:pt x="0" y="170"/>
                  </a:cubicBezTo>
                  <a:cubicBezTo>
                    <a:pt x="54" y="153"/>
                    <a:pt x="70" y="104"/>
                    <a:pt x="54" y="50"/>
                  </a:cubicBezTo>
                  <a:cubicBezTo>
                    <a:pt x="33" y="33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8" name="Google Shape;3568;p9"/>
            <p:cNvSpPr/>
            <p:nvPr/>
          </p:nvSpPr>
          <p:spPr>
            <a:xfrm>
              <a:off x="4174675" y="2942925"/>
              <a:ext cx="5600" cy="4850"/>
            </a:xfrm>
            <a:custGeom>
              <a:avLst/>
              <a:gdLst/>
              <a:ahLst/>
              <a:cxnLst/>
              <a:rect l="l" t="t" r="r" b="b"/>
              <a:pathLst>
                <a:path w="224" h="194" extrusionOk="0">
                  <a:moveTo>
                    <a:pt x="87" y="0"/>
                  </a:moveTo>
                  <a:cubicBezTo>
                    <a:pt x="71" y="0"/>
                    <a:pt x="54" y="0"/>
                    <a:pt x="54" y="17"/>
                  </a:cubicBezTo>
                  <a:cubicBezTo>
                    <a:pt x="34" y="33"/>
                    <a:pt x="17" y="50"/>
                    <a:pt x="17" y="66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36"/>
                    <a:pt x="17" y="153"/>
                    <a:pt x="34" y="153"/>
                  </a:cubicBezTo>
                  <a:cubicBezTo>
                    <a:pt x="54" y="169"/>
                    <a:pt x="71" y="190"/>
                    <a:pt x="104" y="190"/>
                  </a:cubicBezTo>
                  <a:cubicBezTo>
                    <a:pt x="112" y="192"/>
                    <a:pt x="121" y="194"/>
                    <a:pt x="129" y="194"/>
                  </a:cubicBezTo>
                  <a:cubicBezTo>
                    <a:pt x="172" y="194"/>
                    <a:pt x="209" y="159"/>
                    <a:pt x="223" y="103"/>
                  </a:cubicBezTo>
                  <a:cubicBezTo>
                    <a:pt x="223" y="87"/>
                    <a:pt x="223" y="50"/>
                    <a:pt x="207" y="33"/>
                  </a:cubicBezTo>
                  <a:lnTo>
                    <a:pt x="190" y="33"/>
                  </a:lnTo>
                  <a:cubicBezTo>
                    <a:pt x="157" y="17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9" name="Google Shape;3569;p9"/>
            <p:cNvSpPr/>
            <p:nvPr/>
          </p:nvSpPr>
          <p:spPr>
            <a:xfrm>
              <a:off x="4162625" y="2939000"/>
              <a:ext cx="3925" cy="1525"/>
            </a:xfrm>
            <a:custGeom>
              <a:avLst/>
              <a:gdLst/>
              <a:ahLst/>
              <a:cxnLst/>
              <a:rect l="l" t="t" r="r" b="b"/>
              <a:pathLst>
                <a:path w="157" h="61" extrusionOk="0">
                  <a:moveTo>
                    <a:pt x="0" y="0"/>
                  </a:moveTo>
                  <a:lnTo>
                    <a:pt x="21" y="17"/>
                  </a:lnTo>
                  <a:cubicBezTo>
                    <a:pt x="37" y="38"/>
                    <a:pt x="54" y="54"/>
                    <a:pt x="87" y="54"/>
                  </a:cubicBezTo>
                  <a:cubicBezTo>
                    <a:pt x="92" y="59"/>
                    <a:pt x="98" y="61"/>
                    <a:pt x="106" y="61"/>
                  </a:cubicBezTo>
                  <a:cubicBezTo>
                    <a:pt x="123" y="61"/>
                    <a:pt x="145" y="49"/>
                    <a:pt x="157" y="38"/>
                  </a:cubicBezTo>
                  <a:cubicBezTo>
                    <a:pt x="103" y="17"/>
                    <a:pt x="54" y="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0" name="Google Shape;3570;p9"/>
            <p:cNvSpPr/>
            <p:nvPr/>
          </p:nvSpPr>
          <p:spPr>
            <a:xfrm>
              <a:off x="4198275" y="2951050"/>
              <a:ext cx="4775" cy="3025"/>
            </a:xfrm>
            <a:custGeom>
              <a:avLst/>
              <a:gdLst/>
              <a:ahLst/>
              <a:cxnLst/>
              <a:rect l="l" t="t" r="r" b="b"/>
              <a:pathLst>
                <a:path w="191" h="121" extrusionOk="0">
                  <a:moveTo>
                    <a:pt x="1" y="1"/>
                  </a:moveTo>
                  <a:cubicBezTo>
                    <a:pt x="1" y="17"/>
                    <a:pt x="1" y="34"/>
                    <a:pt x="17" y="50"/>
                  </a:cubicBezTo>
                  <a:lnTo>
                    <a:pt x="17" y="71"/>
                  </a:lnTo>
                  <a:cubicBezTo>
                    <a:pt x="38" y="104"/>
                    <a:pt x="71" y="104"/>
                    <a:pt x="87" y="120"/>
                  </a:cubicBezTo>
                  <a:cubicBezTo>
                    <a:pt x="141" y="120"/>
                    <a:pt x="174" y="104"/>
                    <a:pt x="190" y="87"/>
                  </a:cubicBezTo>
                  <a:cubicBezTo>
                    <a:pt x="141" y="50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1" name="Google Shape;3571;p9"/>
            <p:cNvSpPr/>
            <p:nvPr/>
          </p:nvSpPr>
          <p:spPr>
            <a:xfrm>
              <a:off x="4099950" y="2932600"/>
              <a:ext cx="5600" cy="4025"/>
            </a:xfrm>
            <a:custGeom>
              <a:avLst/>
              <a:gdLst/>
              <a:ahLst/>
              <a:cxnLst/>
              <a:rect l="l" t="t" r="r" b="b"/>
              <a:pathLst>
                <a:path w="224" h="161" extrusionOk="0">
                  <a:moveTo>
                    <a:pt x="207" y="1"/>
                  </a:moveTo>
                  <a:cubicBezTo>
                    <a:pt x="137" y="1"/>
                    <a:pt x="87" y="17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" y="87"/>
                    <a:pt x="17" y="87"/>
                    <a:pt x="17" y="104"/>
                  </a:cubicBezTo>
                  <a:cubicBezTo>
                    <a:pt x="17" y="120"/>
                    <a:pt x="34" y="137"/>
                    <a:pt x="54" y="137"/>
                  </a:cubicBezTo>
                  <a:cubicBezTo>
                    <a:pt x="66" y="149"/>
                    <a:pt x="86" y="160"/>
                    <a:pt x="102" y="160"/>
                  </a:cubicBezTo>
                  <a:cubicBezTo>
                    <a:pt x="109" y="160"/>
                    <a:pt x="115" y="158"/>
                    <a:pt x="120" y="153"/>
                  </a:cubicBezTo>
                  <a:cubicBezTo>
                    <a:pt x="157" y="153"/>
                    <a:pt x="174" y="153"/>
                    <a:pt x="190" y="120"/>
                  </a:cubicBezTo>
                  <a:cubicBezTo>
                    <a:pt x="207" y="104"/>
                    <a:pt x="223" y="67"/>
                    <a:pt x="223" y="50"/>
                  </a:cubicBezTo>
                  <a:cubicBezTo>
                    <a:pt x="207" y="34"/>
                    <a:pt x="207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2" name="Google Shape;3572;p9"/>
            <p:cNvSpPr/>
            <p:nvPr/>
          </p:nvSpPr>
          <p:spPr>
            <a:xfrm>
              <a:off x="4049750" y="3188525"/>
              <a:ext cx="4250" cy="4375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50" y="1"/>
                    <a:pt x="17" y="1"/>
                    <a:pt x="1" y="34"/>
                  </a:cubicBezTo>
                  <a:cubicBezTo>
                    <a:pt x="50" y="71"/>
                    <a:pt x="104" y="121"/>
                    <a:pt x="153" y="174"/>
                  </a:cubicBezTo>
                  <a:cubicBezTo>
                    <a:pt x="170" y="158"/>
                    <a:pt x="170" y="137"/>
                    <a:pt x="170" y="121"/>
                  </a:cubicBezTo>
                  <a:cubicBezTo>
                    <a:pt x="170" y="88"/>
                    <a:pt x="170" y="71"/>
                    <a:pt x="153" y="34"/>
                  </a:cubicBezTo>
                  <a:cubicBezTo>
                    <a:pt x="137" y="17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3" name="Google Shape;3573;p9"/>
            <p:cNvSpPr/>
            <p:nvPr/>
          </p:nvSpPr>
          <p:spPr>
            <a:xfrm>
              <a:off x="4071600" y="320697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" y="1"/>
                  </a:moveTo>
                  <a:cubicBezTo>
                    <a:pt x="54" y="38"/>
                    <a:pt x="87" y="71"/>
                    <a:pt x="120" y="88"/>
                  </a:cubicBezTo>
                  <a:cubicBezTo>
                    <a:pt x="120" y="71"/>
                    <a:pt x="104" y="55"/>
                    <a:pt x="87" y="38"/>
                  </a:cubicBezTo>
                  <a:cubicBezTo>
                    <a:pt x="71" y="17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4" name="Google Shape;3574;p9"/>
            <p:cNvSpPr/>
            <p:nvPr/>
          </p:nvSpPr>
          <p:spPr>
            <a:xfrm>
              <a:off x="4007175" y="3139175"/>
              <a:ext cx="3025" cy="3825"/>
            </a:xfrm>
            <a:custGeom>
              <a:avLst/>
              <a:gdLst/>
              <a:ahLst/>
              <a:cxnLst/>
              <a:rect l="l" t="t" r="r" b="b"/>
              <a:pathLst>
                <a:path w="121" h="153" extrusionOk="0">
                  <a:moveTo>
                    <a:pt x="1" y="0"/>
                  </a:moveTo>
                  <a:cubicBezTo>
                    <a:pt x="34" y="50"/>
                    <a:pt x="71" y="103"/>
                    <a:pt x="104" y="153"/>
                  </a:cubicBezTo>
                  <a:cubicBezTo>
                    <a:pt x="121" y="136"/>
                    <a:pt x="121" y="103"/>
                    <a:pt x="121" y="70"/>
                  </a:cubicBezTo>
                  <a:cubicBezTo>
                    <a:pt x="104" y="17"/>
                    <a:pt x="5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5" name="Google Shape;3575;p9"/>
            <p:cNvSpPr/>
            <p:nvPr/>
          </p:nvSpPr>
          <p:spPr>
            <a:xfrm>
              <a:off x="4208600" y="2956200"/>
              <a:ext cx="5575" cy="4525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37" y="1"/>
                  </a:moveTo>
                  <a:cubicBezTo>
                    <a:pt x="17" y="34"/>
                    <a:pt x="0" y="71"/>
                    <a:pt x="17" y="104"/>
                  </a:cubicBezTo>
                  <a:cubicBezTo>
                    <a:pt x="37" y="120"/>
                    <a:pt x="37" y="137"/>
                    <a:pt x="54" y="153"/>
                  </a:cubicBezTo>
                  <a:cubicBezTo>
                    <a:pt x="65" y="168"/>
                    <a:pt x="94" y="181"/>
                    <a:pt x="123" y="181"/>
                  </a:cubicBezTo>
                  <a:cubicBezTo>
                    <a:pt x="135" y="181"/>
                    <a:pt x="146" y="179"/>
                    <a:pt x="157" y="174"/>
                  </a:cubicBezTo>
                  <a:cubicBezTo>
                    <a:pt x="190" y="153"/>
                    <a:pt x="206" y="137"/>
                    <a:pt x="223" y="104"/>
                  </a:cubicBezTo>
                  <a:cubicBezTo>
                    <a:pt x="157" y="71"/>
                    <a:pt x="103" y="34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6" name="Google Shape;3576;p9"/>
            <p:cNvSpPr/>
            <p:nvPr/>
          </p:nvSpPr>
          <p:spPr>
            <a:xfrm>
              <a:off x="4356800" y="32259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67"/>
                    <a:pt x="1" y="83"/>
                    <a:pt x="1" y="120"/>
                  </a:cubicBezTo>
                  <a:cubicBezTo>
                    <a:pt x="1" y="120"/>
                    <a:pt x="1" y="137"/>
                    <a:pt x="17" y="137"/>
                  </a:cubicBezTo>
                  <a:cubicBezTo>
                    <a:pt x="17" y="153"/>
                    <a:pt x="34" y="170"/>
                    <a:pt x="34" y="186"/>
                  </a:cubicBezTo>
                  <a:cubicBezTo>
                    <a:pt x="55" y="201"/>
                    <a:pt x="78" y="207"/>
                    <a:pt x="100" y="207"/>
                  </a:cubicBezTo>
                  <a:cubicBezTo>
                    <a:pt x="135" y="207"/>
                    <a:pt x="168" y="192"/>
                    <a:pt x="190" y="170"/>
                  </a:cubicBezTo>
                  <a:cubicBezTo>
                    <a:pt x="207" y="153"/>
                    <a:pt x="223" y="120"/>
                    <a:pt x="207" y="83"/>
                  </a:cubicBezTo>
                  <a:cubicBezTo>
                    <a:pt x="207" y="67"/>
                    <a:pt x="190" y="34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7" name="Google Shape;3577;p9"/>
            <p:cNvSpPr/>
            <p:nvPr/>
          </p:nvSpPr>
          <p:spPr>
            <a:xfrm>
              <a:off x="4343000" y="3233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4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40"/>
                  </a:lnTo>
                  <a:cubicBezTo>
                    <a:pt x="0" y="157"/>
                    <a:pt x="21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95" y="209"/>
                    <a:pt x="103" y="211"/>
                    <a:pt x="112" y="211"/>
                  </a:cubicBezTo>
                  <a:cubicBezTo>
                    <a:pt x="159" y="211"/>
                    <a:pt x="207" y="166"/>
                    <a:pt x="207" y="124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21"/>
                    <a:pt x="157" y="21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8" name="Google Shape;3578;p9"/>
            <p:cNvSpPr/>
            <p:nvPr/>
          </p:nvSpPr>
          <p:spPr>
            <a:xfrm>
              <a:off x="4343925" y="32194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20"/>
                  </a:ln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9" name="Google Shape;3579;p9"/>
            <p:cNvSpPr/>
            <p:nvPr/>
          </p:nvSpPr>
          <p:spPr>
            <a:xfrm>
              <a:off x="4360200" y="3201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57"/>
                    <a:pt x="17" y="157"/>
                    <a:pt x="34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8" y="206"/>
                    <a:pt x="174" y="190"/>
                  </a:cubicBezTo>
                  <a:cubicBezTo>
                    <a:pt x="207" y="173"/>
                    <a:pt x="207" y="157"/>
                    <a:pt x="224" y="120"/>
                  </a:cubicBezTo>
                  <a:cubicBezTo>
                    <a:pt x="224" y="87"/>
                    <a:pt x="224" y="70"/>
                    <a:pt x="207" y="54"/>
                  </a:cubicBezTo>
                  <a:cubicBezTo>
                    <a:pt x="191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0" name="Google Shape;3580;p9"/>
            <p:cNvSpPr/>
            <p:nvPr/>
          </p:nvSpPr>
          <p:spPr>
            <a:xfrm>
              <a:off x="4338350" y="32451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1" y="0"/>
                  </a:moveTo>
                  <a:cubicBezTo>
                    <a:pt x="102" y="0"/>
                    <a:pt x="93" y="2"/>
                    <a:pt x="83" y="5"/>
                  </a:cubicBezTo>
                  <a:cubicBezTo>
                    <a:pt x="17" y="38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4"/>
                    <a:pt x="153" y="211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0"/>
                    <a:pt x="15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1" name="Google Shape;3581;p9"/>
            <p:cNvSpPr/>
            <p:nvPr/>
          </p:nvSpPr>
          <p:spPr>
            <a:xfrm>
              <a:off x="4334450" y="31958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6" y="120"/>
                  </a:cubicBezTo>
                  <a:cubicBezTo>
                    <a:pt x="206" y="87"/>
                    <a:pt x="206" y="71"/>
                    <a:pt x="190" y="50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2" name="Google Shape;3582;p9"/>
            <p:cNvSpPr/>
            <p:nvPr/>
          </p:nvSpPr>
          <p:spPr>
            <a:xfrm>
              <a:off x="4312600" y="32537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3" y="1"/>
                    <a:pt x="50" y="1"/>
                    <a:pt x="17" y="38"/>
                  </a:cubicBezTo>
                  <a:cubicBezTo>
                    <a:pt x="17" y="54"/>
                    <a:pt x="0" y="71"/>
                    <a:pt x="0" y="87"/>
                  </a:cubicBezTo>
                  <a:lnTo>
                    <a:pt x="0" y="141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153" y="207"/>
                    <a:pt x="186" y="174"/>
                    <a:pt x="206" y="124"/>
                  </a:cubicBezTo>
                  <a:cubicBezTo>
                    <a:pt x="206" y="87"/>
                    <a:pt x="206" y="71"/>
                    <a:pt x="186" y="38"/>
                  </a:cubicBezTo>
                  <a:cubicBezTo>
                    <a:pt x="169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3" name="Google Shape;3583;p9"/>
            <p:cNvSpPr/>
            <p:nvPr/>
          </p:nvSpPr>
          <p:spPr>
            <a:xfrm>
              <a:off x="4350325" y="31937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03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7"/>
                    <a:pt x="37" y="173"/>
                    <a:pt x="37" y="190"/>
                  </a:cubicBezTo>
                  <a:cubicBezTo>
                    <a:pt x="56" y="202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3" y="120"/>
                    <a:pt x="223" y="54"/>
                    <a:pt x="173" y="17"/>
                  </a:cubicBez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4" name="Google Shape;3584;p9"/>
            <p:cNvSpPr/>
            <p:nvPr/>
          </p:nvSpPr>
          <p:spPr>
            <a:xfrm>
              <a:off x="4336600" y="3183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3" y="0"/>
                  </a:moveTo>
                  <a:cubicBezTo>
                    <a:pt x="84" y="0"/>
                    <a:pt x="55" y="13"/>
                    <a:pt x="34" y="43"/>
                  </a:cubicBezTo>
                  <a:cubicBezTo>
                    <a:pt x="17" y="60"/>
                    <a:pt x="1" y="93"/>
                    <a:pt x="1" y="109"/>
                  </a:cubicBezTo>
                  <a:cubicBezTo>
                    <a:pt x="1" y="126"/>
                    <a:pt x="17" y="146"/>
                    <a:pt x="17" y="146"/>
                  </a:cubicBezTo>
                  <a:cubicBezTo>
                    <a:pt x="17" y="163"/>
                    <a:pt x="34" y="179"/>
                    <a:pt x="50" y="179"/>
                  </a:cubicBezTo>
                  <a:cubicBezTo>
                    <a:pt x="67" y="202"/>
                    <a:pt x="90" y="211"/>
                    <a:pt x="113" y="211"/>
                  </a:cubicBezTo>
                  <a:cubicBezTo>
                    <a:pt x="141" y="211"/>
                    <a:pt x="170" y="198"/>
                    <a:pt x="190" y="179"/>
                  </a:cubicBezTo>
                  <a:cubicBezTo>
                    <a:pt x="207" y="146"/>
                    <a:pt x="223" y="126"/>
                    <a:pt x="223" y="93"/>
                  </a:cubicBezTo>
                  <a:cubicBezTo>
                    <a:pt x="207" y="76"/>
                    <a:pt x="207" y="43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5" name="Google Shape;3585;p9"/>
            <p:cNvSpPr/>
            <p:nvPr/>
          </p:nvSpPr>
          <p:spPr>
            <a:xfrm>
              <a:off x="4354650" y="32392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lnTo>
                    <a:pt x="17" y="169"/>
                  </a:lnTo>
                  <a:cubicBezTo>
                    <a:pt x="33" y="190"/>
                    <a:pt x="70" y="207"/>
                    <a:pt x="87" y="207"/>
                  </a:cubicBezTo>
                  <a:lnTo>
                    <a:pt x="153" y="207"/>
                  </a:lnTo>
                  <a:cubicBezTo>
                    <a:pt x="173" y="190"/>
                    <a:pt x="190" y="169"/>
                    <a:pt x="206" y="153"/>
                  </a:cubicBezTo>
                  <a:lnTo>
                    <a:pt x="206" y="120"/>
                  </a:lnTo>
                  <a:cubicBezTo>
                    <a:pt x="223" y="66"/>
                    <a:pt x="190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6" name="Google Shape;3586;p9"/>
            <p:cNvSpPr/>
            <p:nvPr/>
          </p:nvSpPr>
          <p:spPr>
            <a:xfrm>
              <a:off x="4345150" y="32055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3" y="1"/>
                  </a:moveTo>
                  <a:cubicBezTo>
                    <a:pt x="86" y="1"/>
                    <a:pt x="66" y="12"/>
                    <a:pt x="55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1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8" y="177"/>
                    <a:pt x="71" y="197"/>
                    <a:pt x="88" y="197"/>
                  </a:cubicBezTo>
                  <a:cubicBezTo>
                    <a:pt x="99" y="200"/>
                    <a:pt x="109" y="201"/>
                    <a:pt x="119" y="201"/>
                  </a:cubicBezTo>
                  <a:cubicBezTo>
                    <a:pt x="172" y="201"/>
                    <a:pt x="207" y="166"/>
                    <a:pt x="207" y="111"/>
                  </a:cubicBezTo>
                  <a:cubicBezTo>
                    <a:pt x="224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1" y="7"/>
                  </a:cubicBezTo>
                  <a:cubicBezTo>
                    <a:pt x="116" y="3"/>
                    <a:pt x="109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7" name="Google Shape;3587;p9"/>
            <p:cNvSpPr/>
            <p:nvPr/>
          </p:nvSpPr>
          <p:spPr>
            <a:xfrm>
              <a:off x="4321150" y="31974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6" y="1"/>
                  </a:moveTo>
                  <a:cubicBezTo>
                    <a:pt x="106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3"/>
                    <a:pt x="153" y="192"/>
                  </a:cubicBezTo>
                  <a:cubicBezTo>
                    <a:pt x="206" y="176"/>
                    <a:pt x="239" y="126"/>
                    <a:pt x="223" y="73"/>
                  </a:cubicBezTo>
                  <a:cubicBezTo>
                    <a:pt x="196" y="33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8" name="Google Shape;3588;p9"/>
            <p:cNvSpPr/>
            <p:nvPr/>
          </p:nvSpPr>
          <p:spPr>
            <a:xfrm>
              <a:off x="4316400" y="3228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2" y="1"/>
                  </a:moveTo>
                  <a:cubicBezTo>
                    <a:pt x="98" y="1"/>
                    <a:pt x="84" y="3"/>
                    <a:pt x="71" y="9"/>
                  </a:cubicBezTo>
                  <a:cubicBezTo>
                    <a:pt x="17" y="25"/>
                    <a:pt x="1" y="91"/>
                    <a:pt x="17" y="145"/>
                  </a:cubicBezTo>
                  <a:cubicBezTo>
                    <a:pt x="17" y="161"/>
                    <a:pt x="34" y="161"/>
                    <a:pt x="34" y="178"/>
                  </a:cubicBezTo>
                  <a:cubicBezTo>
                    <a:pt x="55" y="199"/>
                    <a:pt x="75" y="208"/>
                    <a:pt x="98" y="208"/>
                  </a:cubicBezTo>
                  <a:cubicBezTo>
                    <a:pt x="115" y="208"/>
                    <a:pt x="134" y="203"/>
                    <a:pt x="157" y="194"/>
                  </a:cubicBezTo>
                  <a:cubicBezTo>
                    <a:pt x="190" y="178"/>
                    <a:pt x="207" y="145"/>
                    <a:pt x="223" y="112"/>
                  </a:cubicBezTo>
                  <a:cubicBezTo>
                    <a:pt x="223" y="91"/>
                    <a:pt x="223" y="75"/>
                    <a:pt x="207" y="58"/>
                  </a:cubicBezTo>
                  <a:cubicBezTo>
                    <a:pt x="195" y="21"/>
                    <a:pt x="15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9" name="Google Shape;3589;p9"/>
            <p:cNvSpPr/>
            <p:nvPr/>
          </p:nvSpPr>
          <p:spPr>
            <a:xfrm>
              <a:off x="4320325" y="321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3"/>
                    <a:pt x="0" y="90"/>
                  </a:cubicBezTo>
                  <a:lnTo>
                    <a:pt x="0" y="139"/>
                  </a:lnTo>
                  <a:cubicBezTo>
                    <a:pt x="17" y="139"/>
                    <a:pt x="17" y="156"/>
                    <a:pt x="17" y="156"/>
                  </a:cubicBezTo>
                  <a:cubicBezTo>
                    <a:pt x="33" y="193"/>
                    <a:pt x="66" y="193"/>
                    <a:pt x="83" y="209"/>
                  </a:cubicBezTo>
                  <a:cubicBezTo>
                    <a:pt x="136" y="209"/>
                    <a:pt x="206" y="176"/>
                    <a:pt x="206" y="123"/>
                  </a:cubicBezTo>
                  <a:cubicBezTo>
                    <a:pt x="206" y="90"/>
                    <a:pt x="206" y="73"/>
                    <a:pt x="186" y="36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0" name="Google Shape;3590;p9"/>
            <p:cNvSpPr/>
            <p:nvPr/>
          </p:nvSpPr>
          <p:spPr>
            <a:xfrm>
              <a:off x="4314650" y="32420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5" y="0"/>
                  </a:moveTo>
                  <a:cubicBezTo>
                    <a:pt x="77" y="0"/>
                    <a:pt x="48" y="13"/>
                    <a:pt x="21" y="40"/>
                  </a:cubicBezTo>
                  <a:cubicBezTo>
                    <a:pt x="1" y="56"/>
                    <a:pt x="1" y="94"/>
                    <a:pt x="1" y="110"/>
                  </a:cubicBezTo>
                  <a:cubicBezTo>
                    <a:pt x="1" y="127"/>
                    <a:pt x="1" y="127"/>
                    <a:pt x="21" y="143"/>
                  </a:cubicBezTo>
                  <a:cubicBezTo>
                    <a:pt x="21" y="160"/>
                    <a:pt x="38" y="180"/>
                    <a:pt x="38" y="180"/>
                  </a:cubicBezTo>
                  <a:cubicBezTo>
                    <a:pt x="71" y="197"/>
                    <a:pt x="87" y="213"/>
                    <a:pt x="124" y="213"/>
                  </a:cubicBezTo>
                  <a:cubicBezTo>
                    <a:pt x="141" y="197"/>
                    <a:pt x="174" y="197"/>
                    <a:pt x="190" y="160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56"/>
                    <a:pt x="190" y="40"/>
                    <a:pt x="174" y="23"/>
                  </a:cubicBezTo>
                  <a:cubicBezTo>
                    <a:pt x="151" y="9"/>
                    <a:pt x="128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1" name="Google Shape;3591;p9"/>
            <p:cNvSpPr/>
            <p:nvPr/>
          </p:nvSpPr>
          <p:spPr>
            <a:xfrm>
              <a:off x="4325475" y="32520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2" y="0"/>
                    <a:pt x="92" y="2"/>
                    <a:pt x="83" y="5"/>
                  </a:cubicBezTo>
                  <a:cubicBezTo>
                    <a:pt x="33" y="38"/>
                    <a:pt x="0" y="91"/>
                    <a:pt x="33" y="141"/>
                  </a:cubicBezTo>
                  <a:cubicBezTo>
                    <a:pt x="47" y="185"/>
                    <a:pt x="86" y="215"/>
                    <a:pt x="136" y="215"/>
                  </a:cubicBezTo>
                  <a:cubicBezTo>
                    <a:pt x="147" y="215"/>
                    <a:pt x="158" y="214"/>
                    <a:pt x="170" y="211"/>
                  </a:cubicBezTo>
                  <a:cubicBezTo>
                    <a:pt x="223" y="174"/>
                    <a:pt x="240" y="124"/>
                    <a:pt x="223" y="71"/>
                  </a:cubicBezTo>
                  <a:cubicBezTo>
                    <a:pt x="210" y="30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2" name="Google Shape;3592;p9"/>
            <p:cNvSpPr/>
            <p:nvPr/>
          </p:nvSpPr>
          <p:spPr>
            <a:xfrm>
              <a:off x="4330625" y="32263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1" y="180"/>
                    <a:pt x="67" y="210"/>
                    <a:pt x="118" y="210"/>
                  </a:cubicBezTo>
                  <a:cubicBezTo>
                    <a:pt x="129" y="210"/>
                    <a:pt x="141" y="209"/>
                    <a:pt x="153" y="206"/>
                  </a:cubicBezTo>
                  <a:cubicBezTo>
                    <a:pt x="207" y="169"/>
                    <a:pt x="223" y="120"/>
                    <a:pt x="207" y="66"/>
                  </a:cubicBezTo>
                  <a:cubicBezTo>
                    <a:pt x="186" y="33"/>
                    <a:pt x="170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3" name="Google Shape;3593;p9"/>
            <p:cNvSpPr/>
            <p:nvPr/>
          </p:nvSpPr>
          <p:spPr>
            <a:xfrm>
              <a:off x="4326300" y="3237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3" y="21"/>
                    <a:pt x="0" y="91"/>
                    <a:pt x="17" y="145"/>
                  </a:cubicBezTo>
                  <a:cubicBezTo>
                    <a:pt x="41" y="181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07" y="178"/>
                    <a:pt x="240" y="124"/>
                    <a:pt x="223" y="75"/>
                  </a:cubicBezTo>
                  <a:cubicBezTo>
                    <a:pt x="209" y="31"/>
                    <a:pt x="15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4" name="Google Shape;3594;p9"/>
            <p:cNvSpPr/>
            <p:nvPr/>
          </p:nvSpPr>
          <p:spPr>
            <a:xfrm>
              <a:off x="4331450" y="320985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6" y="0"/>
                  </a:moveTo>
                  <a:cubicBezTo>
                    <a:pt x="64" y="0"/>
                    <a:pt x="35" y="13"/>
                    <a:pt x="17" y="43"/>
                  </a:cubicBezTo>
                  <a:cubicBezTo>
                    <a:pt x="1" y="59"/>
                    <a:pt x="1" y="76"/>
                    <a:pt x="1" y="109"/>
                  </a:cubicBezTo>
                  <a:lnTo>
                    <a:pt x="1" y="129"/>
                  </a:lnTo>
                  <a:cubicBezTo>
                    <a:pt x="17" y="146"/>
                    <a:pt x="17" y="162"/>
                    <a:pt x="34" y="179"/>
                  </a:cubicBezTo>
                  <a:cubicBezTo>
                    <a:pt x="58" y="193"/>
                    <a:pt x="84" y="202"/>
                    <a:pt x="110" y="202"/>
                  </a:cubicBezTo>
                  <a:cubicBezTo>
                    <a:pt x="141" y="202"/>
                    <a:pt x="170" y="189"/>
                    <a:pt x="190" y="162"/>
                  </a:cubicBezTo>
                  <a:cubicBezTo>
                    <a:pt x="223" y="109"/>
                    <a:pt x="223" y="59"/>
                    <a:pt x="174" y="26"/>
                  </a:cubicBezTo>
                  <a:cubicBezTo>
                    <a:pt x="149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5" name="Google Shape;3595;p9"/>
            <p:cNvSpPr/>
            <p:nvPr/>
          </p:nvSpPr>
          <p:spPr>
            <a:xfrm>
              <a:off x="4357225" y="321287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2" y="0"/>
                  </a:moveTo>
                  <a:cubicBezTo>
                    <a:pt x="98" y="0"/>
                    <a:pt x="83" y="3"/>
                    <a:pt x="70" y="8"/>
                  </a:cubicBezTo>
                  <a:cubicBezTo>
                    <a:pt x="17" y="25"/>
                    <a:pt x="0" y="74"/>
                    <a:pt x="17" y="144"/>
                  </a:cubicBezTo>
                  <a:cubicBezTo>
                    <a:pt x="17" y="144"/>
                    <a:pt x="33" y="161"/>
                    <a:pt x="33" y="177"/>
                  </a:cubicBezTo>
                  <a:cubicBezTo>
                    <a:pt x="59" y="189"/>
                    <a:pt x="83" y="202"/>
                    <a:pt x="112" y="202"/>
                  </a:cubicBezTo>
                  <a:cubicBezTo>
                    <a:pt x="125" y="202"/>
                    <a:pt x="138" y="200"/>
                    <a:pt x="153" y="194"/>
                  </a:cubicBezTo>
                  <a:cubicBezTo>
                    <a:pt x="190" y="177"/>
                    <a:pt x="206" y="144"/>
                    <a:pt x="206" y="111"/>
                  </a:cubicBezTo>
                  <a:cubicBezTo>
                    <a:pt x="223" y="91"/>
                    <a:pt x="206" y="74"/>
                    <a:pt x="206" y="58"/>
                  </a:cubicBezTo>
                  <a:cubicBezTo>
                    <a:pt x="194" y="21"/>
                    <a:pt x="153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6" name="Google Shape;3596;p9"/>
            <p:cNvSpPr/>
            <p:nvPr/>
          </p:nvSpPr>
          <p:spPr>
            <a:xfrm>
              <a:off x="4383825" y="3127525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70" y="0"/>
                  </a:moveTo>
                  <a:cubicBezTo>
                    <a:pt x="54" y="21"/>
                    <a:pt x="37" y="37"/>
                    <a:pt x="17" y="54"/>
                  </a:cubicBezTo>
                  <a:cubicBezTo>
                    <a:pt x="0" y="70"/>
                    <a:pt x="0" y="103"/>
                    <a:pt x="17" y="140"/>
                  </a:cubicBezTo>
                  <a:cubicBezTo>
                    <a:pt x="17" y="173"/>
                    <a:pt x="70" y="206"/>
                    <a:pt x="103" y="206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7" name="Google Shape;3597;p9"/>
            <p:cNvSpPr/>
            <p:nvPr/>
          </p:nvSpPr>
          <p:spPr>
            <a:xfrm>
              <a:off x="4200450" y="3262450"/>
              <a:ext cx="5175" cy="2175"/>
            </a:xfrm>
            <a:custGeom>
              <a:avLst/>
              <a:gdLst/>
              <a:ahLst/>
              <a:cxnLst/>
              <a:rect l="l" t="t" r="r" b="b"/>
              <a:pathLst>
                <a:path w="207" h="87" extrusionOk="0">
                  <a:moveTo>
                    <a:pt x="120" y="0"/>
                  </a:moveTo>
                  <a:cubicBezTo>
                    <a:pt x="70" y="0"/>
                    <a:pt x="33" y="17"/>
                    <a:pt x="0" y="50"/>
                  </a:cubicBezTo>
                  <a:cubicBezTo>
                    <a:pt x="70" y="66"/>
                    <a:pt x="136" y="87"/>
                    <a:pt x="207" y="87"/>
                  </a:cubicBezTo>
                  <a:cubicBezTo>
                    <a:pt x="207" y="87"/>
                    <a:pt x="190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8" name="Google Shape;3598;p9"/>
            <p:cNvSpPr/>
            <p:nvPr/>
          </p:nvSpPr>
          <p:spPr>
            <a:xfrm>
              <a:off x="4086250" y="3216875"/>
              <a:ext cx="1675" cy="1775"/>
            </a:xfrm>
            <a:custGeom>
              <a:avLst/>
              <a:gdLst/>
              <a:ahLst/>
              <a:cxnLst/>
              <a:rect l="l" t="t" r="r" b="b"/>
              <a:pathLst>
                <a:path w="67" h="71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34"/>
                    <a:pt x="50" y="54"/>
                    <a:pt x="66" y="71"/>
                  </a:cubicBezTo>
                  <a:cubicBezTo>
                    <a:pt x="66" y="54"/>
                    <a:pt x="50" y="34"/>
                    <a:pt x="50" y="34"/>
                  </a:cubicBezTo>
                  <a:cubicBezTo>
                    <a:pt x="33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9" name="Google Shape;3599;p9"/>
            <p:cNvSpPr/>
            <p:nvPr/>
          </p:nvSpPr>
          <p:spPr>
            <a:xfrm>
              <a:off x="4222400" y="32654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20" y="1"/>
                  </a:moveTo>
                  <a:cubicBezTo>
                    <a:pt x="104" y="1"/>
                    <a:pt x="83" y="1"/>
                    <a:pt x="67" y="17"/>
                  </a:cubicBezTo>
                  <a:cubicBezTo>
                    <a:pt x="34" y="17"/>
                    <a:pt x="17" y="50"/>
                    <a:pt x="1" y="71"/>
                  </a:cubicBezTo>
                  <a:cubicBezTo>
                    <a:pt x="67" y="87"/>
                    <a:pt x="137" y="87"/>
                    <a:pt x="207" y="104"/>
                  </a:cubicBezTo>
                  <a:lnTo>
                    <a:pt x="207" y="71"/>
                  </a:lnTo>
                  <a:cubicBezTo>
                    <a:pt x="186" y="34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0" name="Google Shape;3600;p9"/>
            <p:cNvSpPr/>
            <p:nvPr/>
          </p:nvSpPr>
          <p:spPr>
            <a:xfrm>
              <a:off x="4139950" y="3245075"/>
              <a:ext cx="4250" cy="2350"/>
            </a:xfrm>
            <a:custGeom>
              <a:avLst/>
              <a:gdLst/>
              <a:ahLst/>
              <a:cxnLst/>
              <a:rect l="l" t="t" r="r" b="b"/>
              <a:pathLst>
                <a:path w="170" h="94" extrusionOk="0">
                  <a:moveTo>
                    <a:pt x="63" y="0"/>
                  </a:moveTo>
                  <a:cubicBezTo>
                    <a:pt x="48" y="0"/>
                    <a:pt x="33" y="2"/>
                    <a:pt x="17" y="7"/>
                  </a:cubicBezTo>
                  <a:lnTo>
                    <a:pt x="0" y="23"/>
                  </a:lnTo>
                  <a:cubicBezTo>
                    <a:pt x="17" y="40"/>
                    <a:pt x="50" y="40"/>
                    <a:pt x="83" y="60"/>
                  </a:cubicBezTo>
                  <a:cubicBezTo>
                    <a:pt x="120" y="77"/>
                    <a:pt x="136" y="77"/>
                    <a:pt x="169" y="93"/>
                  </a:cubicBezTo>
                  <a:cubicBezTo>
                    <a:pt x="169" y="77"/>
                    <a:pt x="169" y="77"/>
                    <a:pt x="153" y="60"/>
                  </a:cubicBezTo>
                  <a:cubicBezTo>
                    <a:pt x="140" y="20"/>
                    <a:pt x="107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1" name="Google Shape;3601;p9"/>
            <p:cNvSpPr/>
            <p:nvPr/>
          </p:nvSpPr>
          <p:spPr>
            <a:xfrm>
              <a:off x="4299200" y="3262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05" y="1"/>
                  </a:moveTo>
                  <a:cubicBezTo>
                    <a:pt x="76" y="1"/>
                    <a:pt x="48" y="13"/>
                    <a:pt x="21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0"/>
                    <a:pt x="21" y="176"/>
                    <a:pt x="37" y="176"/>
                  </a:cubicBezTo>
                  <a:lnTo>
                    <a:pt x="54" y="197"/>
                  </a:lnTo>
                  <a:lnTo>
                    <a:pt x="173" y="197"/>
                  </a:lnTo>
                  <a:cubicBezTo>
                    <a:pt x="173" y="176"/>
                    <a:pt x="190" y="176"/>
                    <a:pt x="190" y="176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3"/>
                    <a:pt x="190" y="40"/>
                    <a:pt x="173" y="24"/>
                  </a:cubicBezTo>
                  <a:cubicBezTo>
                    <a:pt x="151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2" name="Google Shape;3602;p9"/>
            <p:cNvSpPr/>
            <p:nvPr/>
          </p:nvSpPr>
          <p:spPr>
            <a:xfrm>
              <a:off x="4247250" y="3268250"/>
              <a:ext cx="3925" cy="1025"/>
            </a:xfrm>
            <a:custGeom>
              <a:avLst/>
              <a:gdLst/>
              <a:ahLst/>
              <a:cxnLst/>
              <a:rect l="l" t="t" r="r" b="b"/>
              <a:pathLst>
                <a:path w="157" h="41" extrusionOk="0">
                  <a:moveTo>
                    <a:pt x="77" y="1"/>
                  </a:moveTo>
                  <a:cubicBezTo>
                    <a:pt x="64" y="1"/>
                    <a:pt x="51" y="3"/>
                    <a:pt x="37" y="7"/>
                  </a:cubicBezTo>
                  <a:cubicBezTo>
                    <a:pt x="37" y="24"/>
                    <a:pt x="17" y="24"/>
                    <a:pt x="0" y="40"/>
                  </a:cubicBezTo>
                  <a:lnTo>
                    <a:pt x="157" y="40"/>
                  </a:lnTo>
                  <a:cubicBezTo>
                    <a:pt x="145" y="16"/>
                    <a:pt x="113" y="1"/>
                    <a:pt x="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3" name="Google Shape;3603;p9"/>
            <p:cNvSpPr/>
            <p:nvPr/>
          </p:nvSpPr>
          <p:spPr>
            <a:xfrm>
              <a:off x="4382175" y="3204400"/>
              <a:ext cx="4250" cy="5100"/>
            </a:xfrm>
            <a:custGeom>
              <a:avLst/>
              <a:gdLst/>
              <a:ahLst/>
              <a:cxnLst/>
              <a:rect l="l" t="t" r="r" b="b"/>
              <a:pathLst>
                <a:path w="170" h="204" extrusionOk="0">
                  <a:moveTo>
                    <a:pt x="83" y="1"/>
                  </a:moveTo>
                  <a:cubicBezTo>
                    <a:pt x="33" y="17"/>
                    <a:pt x="0" y="87"/>
                    <a:pt x="33" y="141"/>
                  </a:cubicBezTo>
                  <a:cubicBezTo>
                    <a:pt x="45" y="177"/>
                    <a:pt x="76" y="204"/>
                    <a:pt x="117" y="204"/>
                  </a:cubicBezTo>
                  <a:cubicBezTo>
                    <a:pt x="133" y="204"/>
                    <a:pt x="151" y="200"/>
                    <a:pt x="169" y="191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4" name="Google Shape;3604;p9"/>
            <p:cNvSpPr/>
            <p:nvPr/>
          </p:nvSpPr>
          <p:spPr>
            <a:xfrm>
              <a:off x="4276925" y="32563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87" y="1"/>
                  </a:moveTo>
                  <a:cubicBezTo>
                    <a:pt x="67" y="1"/>
                    <a:pt x="34" y="21"/>
                    <a:pt x="17" y="38"/>
                  </a:cubicBezTo>
                  <a:cubicBezTo>
                    <a:pt x="1" y="71"/>
                    <a:pt x="1" y="87"/>
                    <a:pt x="1" y="124"/>
                  </a:cubicBezTo>
                  <a:lnTo>
                    <a:pt x="1" y="141"/>
                  </a:lnTo>
                  <a:cubicBezTo>
                    <a:pt x="17" y="157"/>
                    <a:pt x="17" y="174"/>
                    <a:pt x="34" y="190"/>
                  </a:cubicBezTo>
                  <a:cubicBezTo>
                    <a:pt x="58" y="207"/>
                    <a:pt x="81" y="217"/>
                    <a:pt x="105" y="217"/>
                  </a:cubicBezTo>
                  <a:cubicBezTo>
                    <a:pt x="133" y="217"/>
                    <a:pt x="161" y="203"/>
                    <a:pt x="190" y="174"/>
                  </a:cubicBezTo>
                  <a:cubicBezTo>
                    <a:pt x="207" y="157"/>
                    <a:pt x="207" y="124"/>
                    <a:pt x="207" y="104"/>
                  </a:cubicBezTo>
                  <a:cubicBezTo>
                    <a:pt x="207" y="71"/>
                    <a:pt x="190" y="54"/>
                    <a:pt x="170" y="38"/>
                  </a:cubicBezTo>
                  <a:cubicBezTo>
                    <a:pt x="137" y="2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5" name="Google Shape;3605;p9"/>
            <p:cNvSpPr/>
            <p:nvPr/>
          </p:nvSpPr>
          <p:spPr>
            <a:xfrm>
              <a:off x="4376500" y="3180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9" y="0"/>
                    <a:pt x="34" y="28"/>
                    <a:pt x="21" y="58"/>
                  </a:cubicBezTo>
                  <a:cubicBezTo>
                    <a:pt x="0" y="75"/>
                    <a:pt x="0" y="75"/>
                    <a:pt x="0" y="91"/>
                  </a:cubicBezTo>
                  <a:lnTo>
                    <a:pt x="0" y="141"/>
                  </a:lnTo>
                  <a:cubicBezTo>
                    <a:pt x="21" y="161"/>
                    <a:pt x="37" y="178"/>
                    <a:pt x="70" y="194"/>
                  </a:cubicBezTo>
                  <a:cubicBezTo>
                    <a:pt x="70" y="194"/>
                    <a:pt x="87" y="194"/>
                    <a:pt x="87" y="211"/>
                  </a:cubicBezTo>
                  <a:cubicBezTo>
                    <a:pt x="157" y="211"/>
                    <a:pt x="206" y="178"/>
                    <a:pt x="206" y="108"/>
                  </a:cubicBezTo>
                  <a:cubicBezTo>
                    <a:pt x="206" y="91"/>
                    <a:pt x="206" y="58"/>
                    <a:pt x="190" y="38"/>
                  </a:cubicBezTo>
                  <a:cubicBezTo>
                    <a:pt x="173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6" name="Google Shape;3606;p9"/>
            <p:cNvSpPr/>
            <p:nvPr/>
          </p:nvSpPr>
          <p:spPr>
            <a:xfrm>
              <a:off x="4372675" y="3195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97" y="1"/>
                  </a:moveTo>
                  <a:cubicBezTo>
                    <a:pt x="65" y="1"/>
                    <a:pt x="35" y="13"/>
                    <a:pt x="17" y="40"/>
                  </a:cubicBezTo>
                  <a:cubicBezTo>
                    <a:pt x="1" y="57"/>
                    <a:pt x="1" y="73"/>
                    <a:pt x="1" y="110"/>
                  </a:cubicBezTo>
                  <a:lnTo>
                    <a:pt x="1" y="127"/>
                  </a:lnTo>
                  <a:cubicBezTo>
                    <a:pt x="17" y="143"/>
                    <a:pt x="17" y="160"/>
                    <a:pt x="34" y="176"/>
                  </a:cubicBezTo>
                  <a:cubicBezTo>
                    <a:pt x="50" y="197"/>
                    <a:pt x="87" y="197"/>
                    <a:pt x="120" y="197"/>
                  </a:cubicBezTo>
                  <a:cubicBezTo>
                    <a:pt x="137" y="197"/>
                    <a:pt x="174" y="176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7" name="Google Shape;3607;p9"/>
            <p:cNvSpPr/>
            <p:nvPr/>
          </p:nvSpPr>
          <p:spPr>
            <a:xfrm>
              <a:off x="4205200" y="32160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1"/>
                  </a:moveTo>
                  <a:cubicBezTo>
                    <a:pt x="103" y="1"/>
                    <a:pt x="70" y="17"/>
                    <a:pt x="33" y="34"/>
                  </a:cubicBezTo>
                  <a:cubicBezTo>
                    <a:pt x="17" y="50"/>
                    <a:pt x="17" y="67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33" y="170"/>
                    <a:pt x="50" y="207"/>
                    <a:pt x="103" y="207"/>
                  </a:cubicBezTo>
                  <a:cubicBezTo>
                    <a:pt x="153" y="207"/>
                    <a:pt x="206" y="170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8" name="Google Shape;3608;p9"/>
            <p:cNvSpPr/>
            <p:nvPr/>
          </p:nvSpPr>
          <p:spPr>
            <a:xfrm>
              <a:off x="4368775" y="3222775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5" y="1"/>
                  </a:moveTo>
                  <a:cubicBezTo>
                    <a:pt x="58" y="1"/>
                    <a:pt x="21" y="47"/>
                    <a:pt x="21" y="90"/>
                  </a:cubicBezTo>
                  <a:cubicBezTo>
                    <a:pt x="0" y="107"/>
                    <a:pt x="21" y="128"/>
                    <a:pt x="21" y="144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8"/>
                  </a:cubicBezTo>
                  <a:cubicBezTo>
                    <a:pt x="227" y="90"/>
                    <a:pt x="227" y="74"/>
                    <a:pt x="206" y="41"/>
                  </a:cubicBezTo>
                  <a:cubicBezTo>
                    <a:pt x="190" y="24"/>
                    <a:pt x="157" y="4"/>
                    <a:pt x="140" y="4"/>
                  </a:cubicBezTo>
                  <a:cubicBezTo>
                    <a:pt x="131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9" name="Google Shape;3609;p9"/>
            <p:cNvSpPr/>
            <p:nvPr/>
          </p:nvSpPr>
          <p:spPr>
            <a:xfrm>
              <a:off x="4364125" y="3170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67" y="1"/>
                    <a:pt x="17" y="38"/>
                    <a:pt x="1" y="88"/>
                  </a:cubicBezTo>
                  <a:cubicBezTo>
                    <a:pt x="1" y="104"/>
                    <a:pt x="1" y="120"/>
                    <a:pt x="17" y="141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2" y="209"/>
                    <a:pt x="101" y="210"/>
                    <a:pt x="110" y="210"/>
                  </a:cubicBezTo>
                  <a:cubicBezTo>
                    <a:pt x="166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86" y="55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0" name="Google Shape;3610;p9"/>
            <p:cNvSpPr/>
            <p:nvPr/>
          </p:nvSpPr>
          <p:spPr>
            <a:xfrm>
              <a:off x="4378650" y="3153175"/>
              <a:ext cx="6125" cy="5425"/>
            </a:xfrm>
            <a:custGeom>
              <a:avLst/>
              <a:gdLst/>
              <a:ahLst/>
              <a:cxnLst/>
              <a:rect l="l" t="t" r="r" b="b"/>
              <a:pathLst>
                <a:path w="245" h="217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51" y="185"/>
                    <a:pt x="86" y="217"/>
                    <a:pt x="127" y="217"/>
                  </a:cubicBezTo>
                  <a:cubicBezTo>
                    <a:pt x="137" y="217"/>
                    <a:pt x="147" y="215"/>
                    <a:pt x="158" y="211"/>
                  </a:cubicBezTo>
                  <a:cubicBezTo>
                    <a:pt x="224" y="178"/>
                    <a:pt x="244" y="129"/>
                    <a:pt x="224" y="75"/>
                  </a:cubicBezTo>
                  <a:cubicBezTo>
                    <a:pt x="210" y="34"/>
                    <a:pt x="161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1" name="Google Shape;3611;p9"/>
            <p:cNvSpPr/>
            <p:nvPr/>
          </p:nvSpPr>
          <p:spPr>
            <a:xfrm>
              <a:off x="4379575" y="31390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34" y="22"/>
                    <a:pt x="1" y="92"/>
                    <a:pt x="17" y="141"/>
                  </a:cubicBezTo>
                  <a:cubicBezTo>
                    <a:pt x="41" y="180"/>
                    <a:pt x="76" y="208"/>
                    <a:pt x="112" y="208"/>
                  </a:cubicBezTo>
                  <a:cubicBezTo>
                    <a:pt x="126" y="208"/>
                    <a:pt x="140" y="204"/>
                    <a:pt x="154" y="195"/>
                  </a:cubicBezTo>
                  <a:cubicBezTo>
                    <a:pt x="207" y="178"/>
                    <a:pt x="240" y="125"/>
                    <a:pt x="224" y="75"/>
                  </a:cubicBezTo>
                  <a:cubicBezTo>
                    <a:pt x="193" y="31"/>
                    <a:pt x="15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2" name="Google Shape;3612;p9"/>
            <p:cNvSpPr/>
            <p:nvPr/>
          </p:nvSpPr>
          <p:spPr>
            <a:xfrm>
              <a:off x="4377000" y="31661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05" y="1"/>
                  </a:moveTo>
                  <a:cubicBezTo>
                    <a:pt x="71" y="1"/>
                    <a:pt x="37" y="16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3" y="205"/>
                    <a:pt x="74" y="211"/>
                    <a:pt x="96" y="211"/>
                  </a:cubicBezTo>
                  <a:cubicBezTo>
                    <a:pt x="131" y="211"/>
                    <a:pt x="166" y="195"/>
                    <a:pt x="186" y="174"/>
                  </a:cubicBezTo>
                  <a:cubicBezTo>
                    <a:pt x="207" y="158"/>
                    <a:pt x="207" y="125"/>
                    <a:pt x="207" y="88"/>
                  </a:cubicBezTo>
                  <a:cubicBezTo>
                    <a:pt x="207" y="71"/>
                    <a:pt x="186" y="38"/>
                    <a:pt x="170" y="22"/>
                  </a:cubicBezTo>
                  <a:cubicBezTo>
                    <a:pt x="150" y="7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3" name="Google Shape;3613;p9"/>
            <p:cNvSpPr/>
            <p:nvPr/>
          </p:nvSpPr>
          <p:spPr>
            <a:xfrm>
              <a:off x="4362375" y="31851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3" y="34"/>
                    <a:pt x="17" y="50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3" y="153"/>
                  </a:cubicBezTo>
                  <a:cubicBezTo>
                    <a:pt x="50" y="191"/>
                    <a:pt x="71" y="191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50"/>
                    <a:pt x="207" y="34"/>
                  </a:cubicBezTo>
                  <a:cubicBezTo>
                    <a:pt x="190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4" name="Google Shape;3614;p9"/>
            <p:cNvSpPr/>
            <p:nvPr/>
          </p:nvSpPr>
          <p:spPr>
            <a:xfrm>
              <a:off x="4370925" y="3207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7" y="211"/>
                  </a:cubicBezTo>
                  <a:cubicBezTo>
                    <a:pt x="207" y="194"/>
                    <a:pt x="223" y="161"/>
                    <a:pt x="223" y="108"/>
                  </a:cubicBezTo>
                  <a:lnTo>
                    <a:pt x="223" y="75"/>
                  </a:lnTo>
                  <a:cubicBezTo>
                    <a:pt x="210" y="33"/>
                    <a:pt x="16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5" name="Google Shape;3615;p9"/>
            <p:cNvSpPr/>
            <p:nvPr/>
          </p:nvSpPr>
          <p:spPr>
            <a:xfrm>
              <a:off x="4236100" y="32588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104" y="1"/>
                    <a:pt x="96" y="2"/>
                    <a:pt x="87" y="5"/>
                  </a:cubicBezTo>
                  <a:cubicBezTo>
                    <a:pt x="34" y="25"/>
                    <a:pt x="1" y="91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72" y="197"/>
                    <a:pt x="92" y="205"/>
                    <a:pt x="112" y="205"/>
                  </a:cubicBezTo>
                  <a:cubicBezTo>
                    <a:pt x="126" y="205"/>
                    <a:pt x="140" y="201"/>
                    <a:pt x="153" y="195"/>
                  </a:cubicBezTo>
                  <a:cubicBezTo>
                    <a:pt x="191" y="195"/>
                    <a:pt x="224" y="162"/>
                    <a:pt x="224" y="108"/>
                  </a:cubicBezTo>
                  <a:lnTo>
                    <a:pt x="224" y="75"/>
                  </a:lnTo>
                  <a:cubicBezTo>
                    <a:pt x="196" y="34"/>
                    <a:pt x="154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6" name="Google Shape;3616;p9"/>
            <p:cNvSpPr/>
            <p:nvPr/>
          </p:nvSpPr>
          <p:spPr>
            <a:xfrm>
              <a:off x="4240850" y="32279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4" y="41"/>
                    <a:pt x="1" y="91"/>
                    <a:pt x="34" y="144"/>
                  </a:cubicBezTo>
                  <a:cubicBezTo>
                    <a:pt x="47" y="184"/>
                    <a:pt x="84" y="216"/>
                    <a:pt x="133" y="216"/>
                  </a:cubicBezTo>
                  <a:cubicBezTo>
                    <a:pt x="145" y="216"/>
                    <a:pt x="157" y="214"/>
                    <a:pt x="170" y="210"/>
                  </a:cubicBezTo>
                  <a:cubicBezTo>
                    <a:pt x="223" y="177"/>
                    <a:pt x="240" y="128"/>
                    <a:pt x="223" y="74"/>
                  </a:cubicBezTo>
                  <a:cubicBezTo>
                    <a:pt x="209" y="33"/>
                    <a:pt x="15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7" name="Google Shape;3617;p9"/>
            <p:cNvSpPr/>
            <p:nvPr/>
          </p:nvSpPr>
          <p:spPr>
            <a:xfrm>
              <a:off x="4239925" y="32469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1"/>
                  </a:moveTo>
                  <a:cubicBezTo>
                    <a:pt x="71" y="1"/>
                    <a:pt x="21" y="34"/>
                    <a:pt x="21" y="87"/>
                  </a:cubicBezTo>
                  <a:cubicBezTo>
                    <a:pt x="0" y="104"/>
                    <a:pt x="0" y="120"/>
                    <a:pt x="21" y="137"/>
                  </a:cubicBezTo>
                  <a:cubicBezTo>
                    <a:pt x="21" y="153"/>
                    <a:pt x="21" y="153"/>
                    <a:pt x="38" y="153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7" y="207"/>
                    <a:pt x="207" y="170"/>
                    <a:pt x="227" y="120"/>
                  </a:cubicBezTo>
                  <a:cubicBezTo>
                    <a:pt x="227" y="87"/>
                    <a:pt x="207" y="67"/>
                    <a:pt x="190" y="34"/>
                  </a:cubicBezTo>
                  <a:cubicBezTo>
                    <a:pt x="190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8" name="Google Shape;3618;p9"/>
            <p:cNvSpPr/>
            <p:nvPr/>
          </p:nvSpPr>
          <p:spPr>
            <a:xfrm>
              <a:off x="4231375" y="32075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23" y="1"/>
                  </a:moveTo>
                  <a:cubicBezTo>
                    <a:pt x="107" y="1"/>
                    <a:pt x="89" y="6"/>
                    <a:pt x="70" y="16"/>
                  </a:cubicBezTo>
                  <a:cubicBezTo>
                    <a:pt x="17" y="33"/>
                    <a:pt x="0" y="82"/>
                    <a:pt x="17" y="136"/>
                  </a:cubicBezTo>
                  <a:cubicBezTo>
                    <a:pt x="29" y="185"/>
                    <a:pt x="72" y="209"/>
                    <a:pt x="115" y="209"/>
                  </a:cubicBezTo>
                  <a:cubicBezTo>
                    <a:pt x="129" y="209"/>
                    <a:pt x="144" y="207"/>
                    <a:pt x="157" y="202"/>
                  </a:cubicBezTo>
                  <a:cubicBezTo>
                    <a:pt x="206" y="185"/>
                    <a:pt x="239" y="119"/>
                    <a:pt x="206" y="66"/>
                  </a:cubicBezTo>
                  <a:cubicBezTo>
                    <a:pt x="195" y="30"/>
                    <a:pt x="164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9" name="Google Shape;3619;p9"/>
            <p:cNvSpPr/>
            <p:nvPr/>
          </p:nvSpPr>
          <p:spPr>
            <a:xfrm>
              <a:off x="4250225" y="3256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87" y="0"/>
                  </a:moveTo>
                  <a:cubicBezTo>
                    <a:pt x="54" y="17"/>
                    <a:pt x="38" y="33"/>
                    <a:pt x="38" y="50"/>
                  </a:cubicBezTo>
                  <a:cubicBezTo>
                    <a:pt x="21" y="83"/>
                    <a:pt x="1" y="120"/>
                    <a:pt x="21" y="136"/>
                  </a:cubicBezTo>
                  <a:cubicBezTo>
                    <a:pt x="35" y="178"/>
                    <a:pt x="83" y="211"/>
                    <a:pt x="130" y="211"/>
                  </a:cubicBezTo>
                  <a:cubicBezTo>
                    <a:pt x="139" y="211"/>
                    <a:pt x="149" y="209"/>
                    <a:pt x="157" y="207"/>
                  </a:cubicBezTo>
                  <a:cubicBezTo>
                    <a:pt x="207" y="186"/>
                    <a:pt x="244" y="120"/>
                    <a:pt x="228" y="66"/>
                  </a:cubicBezTo>
                  <a:cubicBezTo>
                    <a:pt x="207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0" name="Google Shape;3620;p9"/>
            <p:cNvSpPr/>
            <p:nvPr/>
          </p:nvSpPr>
          <p:spPr>
            <a:xfrm>
              <a:off x="4230550" y="32356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99" y="0"/>
                  </a:moveTo>
                  <a:cubicBezTo>
                    <a:pt x="89" y="0"/>
                    <a:pt x="78" y="2"/>
                    <a:pt x="66" y="4"/>
                  </a:cubicBezTo>
                  <a:cubicBezTo>
                    <a:pt x="17" y="25"/>
                    <a:pt x="0" y="91"/>
                    <a:pt x="17" y="144"/>
                  </a:cubicBezTo>
                  <a:cubicBezTo>
                    <a:pt x="29" y="180"/>
                    <a:pt x="68" y="209"/>
                    <a:pt x="107" y="209"/>
                  </a:cubicBezTo>
                  <a:cubicBezTo>
                    <a:pt x="123" y="209"/>
                    <a:pt x="139" y="204"/>
                    <a:pt x="153" y="194"/>
                  </a:cubicBezTo>
                  <a:cubicBezTo>
                    <a:pt x="206" y="177"/>
                    <a:pt x="239" y="128"/>
                    <a:pt x="206" y="74"/>
                  </a:cubicBezTo>
                  <a:cubicBezTo>
                    <a:pt x="193" y="33"/>
                    <a:pt x="153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1" name="Google Shape;3621;p9"/>
            <p:cNvSpPr/>
            <p:nvPr/>
          </p:nvSpPr>
          <p:spPr>
            <a:xfrm>
              <a:off x="4251150" y="324032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11" y="1"/>
                  </a:moveTo>
                  <a:cubicBezTo>
                    <a:pt x="82" y="1"/>
                    <a:pt x="52" y="14"/>
                    <a:pt x="34" y="44"/>
                  </a:cubicBezTo>
                  <a:cubicBezTo>
                    <a:pt x="17" y="60"/>
                    <a:pt x="1" y="77"/>
                    <a:pt x="1" y="110"/>
                  </a:cubicBezTo>
                  <a:cubicBezTo>
                    <a:pt x="17" y="126"/>
                    <a:pt x="17" y="126"/>
                    <a:pt x="17" y="147"/>
                  </a:cubicBezTo>
                  <a:cubicBezTo>
                    <a:pt x="17" y="164"/>
                    <a:pt x="34" y="164"/>
                    <a:pt x="50" y="180"/>
                  </a:cubicBezTo>
                  <a:cubicBezTo>
                    <a:pt x="67" y="195"/>
                    <a:pt x="90" y="203"/>
                    <a:pt x="113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3" y="126"/>
                    <a:pt x="223" y="60"/>
                    <a:pt x="170" y="23"/>
                  </a:cubicBezTo>
                  <a:cubicBezTo>
                    <a:pt x="155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2" name="Google Shape;3622;p9"/>
            <p:cNvSpPr/>
            <p:nvPr/>
          </p:nvSpPr>
          <p:spPr>
            <a:xfrm>
              <a:off x="4243425" y="3214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3" y="1"/>
                  </a:moveTo>
                  <a:cubicBezTo>
                    <a:pt x="51" y="1"/>
                    <a:pt x="17" y="34"/>
                    <a:pt x="17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50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23" y="125"/>
                  </a:cubicBezTo>
                  <a:cubicBezTo>
                    <a:pt x="223" y="92"/>
                    <a:pt x="207" y="59"/>
                    <a:pt x="207" y="42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3" name="Google Shape;3623;p9"/>
            <p:cNvSpPr/>
            <p:nvPr/>
          </p:nvSpPr>
          <p:spPr>
            <a:xfrm>
              <a:off x="4247650" y="320172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97" y="1"/>
                  </a:moveTo>
                  <a:cubicBezTo>
                    <a:pt x="55" y="1"/>
                    <a:pt x="18" y="33"/>
                    <a:pt x="1" y="91"/>
                  </a:cubicBezTo>
                  <a:lnTo>
                    <a:pt x="1" y="145"/>
                  </a:lnTo>
                  <a:cubicBezTo>
                    <a:pt x="21" y="145"/>
                    <a:pt x="21" y="161"/>
                    <a:pt x="21" y="161"/>
                  </a:cubicBezTo>
                  <a:cubicBezTo>
                    <a:pt x="38" y="178"/>
                    <a:pt x="71" y="194"/>
                    <a:pt x="87" y="211"/>
                  </a:cubicBezTo>
                  <a:cubicBezTo>
                    <a:pt x="124" y="211"/>
                    <a:pt x="141" y="194"/>
                    <a:pt x="174" y="178"/>
                  </a:cubicBezTo>
                  <a:cubicBezTo>
                    <a:pt x="190" y="178"/>
                    <a:pt x="207" y="145"/>
                    <a:pt x="207" y="124"/>
                  </a:cubicBezTo>
                  <a:cubicBezTo>
                    <a:pt x="227" y="58"/>
                    <a:pt x="174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4" name="Google Shape;3624;p9"/>
            <p:cNvSpPr/>
            <p:nvPr/>
          </p:nvSpPr>
          <p:spPr>
            <a:xfrm>
              <a:off x="4216325" y="32418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37" y="17"/>
                    <a:pt x="17" y="66"/>
                  </a:cubicBezTo>
                  <a:cubicBezTo>
                    <a:pt x="0" y="66"/>
                    <a:pt x="0" y="66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37" y="190"/>
                    <a:pt x="70" y="190"/>
                  </a:cubicBezTo>
                  <a:cubicBezTo>
                    <a:pt x="70" y="207"/>
                    <a:pt x="87" y="207"/>
                    <a:pt x="87" y="207"/>
                  </a:cubicBezTo>
                  <a:cubicBezTo>
                    <a:pt x="157" y="207"/>
                    <a:pt x="206" y="170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5" name="Google Shape;3625;p9"/>
            <p:cNvSpPr/>
            <p:nvPr/>
          </p:nvSpPr>
          <p:spPr>
            <a:xfrm>
              <a:off x="4216725" y="32274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2" y="0"/>
                  </a:moveTo>
                  <a:cubicBezTo>
                    <a:pt x="70" y="0"/>
                    <a:pt x="40" y="14"/>
                    <a:pt x="21" y="44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7"/>
                  </a:lnTo>
                  <a:cubicBezTo>
                    <a:pt x="21" y="163"/>
                    <a:pt x="21" y="163"/>
                    <a:pt x="38" y="180"/>
                  </a:cubicBezTo>
                  <a:cubicBezTo>
                    <a:pt x="60" y="195"/>
                    <a:pt x="83" y="203"/>
                    <a:pt x="106" y="203"/>
                  </a:cubicBezTo>
                  <a:cubicBezTo>
                    <a:pt x="135" y="203"/>
                    <a:pt x="163" y="190"/>
                    <a:pt x="190" y="163"/>
                  </a:cubicBezTo>
                  <a:cubicBezTo>
                    <a:pt x="207" y="147"/>
                    <a:pt x="20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6" name="Google Shape;3626;p9"/>
            <p:cNvSpPr/>
            <p:nvPr/>
          </p:nvSpPr>
          <p:spPr>
            <a:xfrm>
              <a:off x="4310425" y="3205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99" y="3"/>
                    <a:pt x="87" y="8"/>
                  </a:cubicBezTo>
                  <a:cubicBezTo>
                    <a:pt x="34" y="24"/>
                    <a:pt x="1" y="90"/>
                    <a:pt x="17" y="144"/>
                  </a:cubicBezTo>
                  <a:cubicBezTo>
                    <a:pt x="41" y="181"/>
                    <a:pt x="77" y="201"/>
                    <a:pt x="114" y="201"/>
                  </a:cubicBezTo>
                  <a:cubicBezTo>
                    <a:pt x="127" y="201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74"/>
                  </a:cubicBezTo>
                  <a:cubicBezTo>
                    <a:pt x="211" y="24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7" name="Google Shape;3627;p9"/>
            <p:cNvSpPr/>
            <p:nvPr/>
          </p:nvSpPr>
          <p:spPr>
            <a:xfrm>
              <a:off x="4212500" y="325622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5" y="0"/>
                  </a:moveTo>
                  <a:cubicBezTo>
                    <a:pt x="64" y="0"/>
                    <a:pt x="35" y="14"/>
                    <a:pt x="17" y="43"/>
                  </a:cubicBezTo>
                  <a:cubicBezTo>
                    <a:pt x="1" y="59"/>
                    <a:pt x="1" y="92"/>
                    <a:pt x="1" y="109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50" y="195"/>
                    <a:pt x="87" y="212"/>
                    <a:pt x="120" y="212"/>
                  </a:cubicBezTo>
                  <a:cubicBezTo>
                    <a:pt x="137" y="195"/>
                    <a:pt x="170" y="195"/>
                    <a:pt x="190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0" y="43"/>
                    <a:pt x="170" y="26"/>
                  </a:cubicBezTo>
                  <a:cubicBezTo>
                    <a:pt x="147" y="10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8" name="Google Shape;3628;p9"/>
            <p:cNvSpPr/>
            <p:nvPr/>
          </p:nvSpPr>
          <p:spPr>
            <a:xfrm>
              <a:off x="4207775" y="32043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9" y="1"/>
                  </a:moveTo>
                  <a:cubicBezTo>
                    <a:pt x="72" y="1"/>
                    <a:pt x="37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42"/>
                  </a:lnTo>
                  <a:cubicBezTo>
                    <a:pt x="17" y="159"/>
                    <a:pt x="17" y="175"/>
                    <a:pt x="33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6" y="208"/>
                    <a:pt x="173" y="192"/>
                    <a:pt x="190" y="175"/>
                  </a:cubicBezTo>
                  <a:cubicBezTo>
                    <a:pt x="206" y="142"/>
                    <a:pt x="206" y="121"/>
                    <a:pt x="206" y="88"/>
                  </a:cubicBezTo>
                  <a:cubicBezTo>
                    <a:pt x="206" y="72"/>
                    <a:pt x="190" y="39"/>
                    <a:pt x="173" y="18"/>
                  </a:cubicBezTo>
                  <a:cubicBezTo>
                    <a:pt x="153" y="6"/>
                    <a:pt x="13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9" name="Google Shape;3629;p9"/>
            <p:cNvSpPr/>
            <p:nvPr/>
          </p:nvSpPr>
          <p:spPr>
            <a:xfrm>
              <a:off x="4254150" y="32263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95" y="208"/>
                    <a:pt x="103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0" name="Google Shape;3630;p9"/>
            <p:cNvSpPr/>
            <p:nvPr/>
          </p:nvSpPr>
          <p:spPr>
            <a:xfrm>
              <a:off x="4223650" y="31886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03" y="0"/>
                  </a:moveTo>
                  <a:cubicBezTo>
                    <a:pt x="91" y="0"/>
                    <a:pt x="78" y="4"/>
                    <a:pt x="70" y="12"/>
                  </a:cubicBezTo>
                  <a:cubicBezTo>
                    <a:pt x="54" y="12"/>
                    <a:pt x="33" y="29"/>
                    <a:pt x="17" y="50"/>
                  </a:cubicBezTo>
                  <a:cubicBezTo>
                    <a:pt x="0" y="83"/>
                    <a:pt x="0" y="116"/>
                    <a:pt x="17" y="132"/>
                  </a:cubicBezTo>
                  <a:cubicBezTo>
                    <a:pt x="30" y="176"/>
                    <a:pt x="69" y="206"/>
                    <a:pt x="110" y="206"/>
                  </a:cubicBezTo>
                  <a:cubicBezTo>
                    <a:pt x="119" y="206"/>
                    <a:pt x="127" y="205"/>
                    <a:pt x="136" y="202"/>
                  </a:cubicBezTo>
                  <a:cubicBezTo>
                    <a:pt x="206" y="186"/>
                    <a:pt x="223" y="116"/>
                    <a:pt x="206" y="66"/>
                  </a:cubicBezTo>
                  <a:cubicBezTo>
                    <a:pt x="190" y="29"/>
                    <a:pt x="173" y="12"/>
                    <a:pt x="136" y="12"/>
                  </a:cubicBezTo>
                  <a:cubicBezTo>
                    <a:pt x="128" y="4"/>
                    <a:pt x="115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1" name="Google Shape;3631;p9"/>
            <p:cNvSpPr/>
            <p:nvPr/>
          </p:nvSpPr>
          <p:spPr>
            <a:xfrm>
              <a:off x="4218475" y="3214575"/>
              <a:ext cx="6025" cy="5050"/>
            </a:xfrm>
            <a:custGeom>
              <a:avLst/>
              <a:gdLst/>
              <a:ahLst/>
              <a:cxnLst/>
              <a:rect l="l" t="t" r="r" b="b"/>
              <a:pathLst>
                <a:path w="241" h="202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3"/>
                    <a:pt x="1" y="76"/>
                    <a:pt x="17" y="146"/>
                  </a:cubicBezTo>
                  <a:cubicBezTo>
                    <a:pt x="45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24" y="179"/>
                    <a:pt x="240" y="109"/>
                    <a:pt x="224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2" name="Google Shape;3632;p9"/>
            <p:cNvSpPr/>
            <p:nvPr/>
          </p:nvSpPr>
          <p:spPr>
            <a:xfrm>
              <a:off x="4219300" y="3200225"/>
              <a:ext cx="6125" cy="5225"/>
            </a:xfrm>
            <a:custGeom>
              <a:avLst/>
              <a:gdLst/>
              <a:ahLst/>
              <a:cxnLst/>
              <a:rect l="l" t="t" r="r" b="b"/>
              <a:pathLst>
                <a:path w="245" h="209" extrusionOk="0">
                  <a:moveTo>
                    <a:pt x="132" y="0"/>
                  </a:moveTo>
                  <a:cubicBezTo>
                    <a:pt x="118" y="0"/>
                    <a:pt x="103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49" y="176"/>
                    <a:pt x="88" y="209"/>
                    <a:pt x="132" y="209"/>
                  </a:cubicBezTo>
                  <a:cubicBezTo>
                    <a:pt x="140" y="209"/>
                    <a:pt x="149" y="208"/>
                    <a:pt x="158" y="205"/>
                  </a:cubicBezTo>
                  <a:cubicBezTo>
                    <a:pt x="207" y="184"/>
                    <a:pt x="244" y="118"/>
                    <a:pt x="228" y="65"/>
                  </a:cubicBez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3" name="Google Shape;3633;p9"/>
            <p:cNvSpPr/>
            <p:nvPr/>
          </p:nvSpPr>
          <p:spPr>
            <a:xfrm>
              <a:off x="4225800" y="32521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7"/>
                    <a:pt x="50" y="34"/>
                  </a:cubicBezTo>
                  <a:cubicBezTo>
                    <a:pt x="34" y="34"/>
                    <a:pt x="17" y="67"/>
                    <a:pt x="1" y="87"/>
                  </a:cubicBezTo>
                  <a:cubicBezTo>
                    <a:pt x="1" y="120"/>
                    <a:pt x="1" y="137"/>
                    <a:pt x="17" y="153"/>
                  </a:cubicBezTo>
                  <a:lnTo>
                    <a:pt x="34" y="170"/>
                  </a:lnTo>
                  <a:cubicBezTo>
                    <a:pt x="50" y="190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0" y="211"/>
                    <a:pt x="210" y="178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4" name="Google Shape;3634;p9"/>
            <p:cNvSpPr/>
            <p:nvPr/>
          </p:nvSpPr>
          <p:spPr>
            <a:xfrm>
              <a:off x="4288875" y="3253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5" y="0"/>
                  </a:moveTo>
                  <a:cubicBezTo>
                    <a:pt x="71" y="0"/>
                    <a:pt x="21" y="37"/>
                    <a:pt x="1" y="87"/>
                  </a:cubicBezTo>
                  <a:lnTo>
                    <a:pt x="1" y="140"/>
                  </a:lnTo>
                  <a:cubicBezTo>
                    <a:pt x="21" y="173"/>
                    <a:pt x="54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5" name="Google Shape;3635;p9"/>
            <p:cNvSpPr/>
            <p:nvPr/>
          </p:nvSpPr>
          <p:spPr>
            <a:xfrm>
              <a:off x="4292400" y="322570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8" y="1"/>
                  </a:moveTo>
                  <a:cubicBezTo>
                    <a:pt x="80" y="1"/>
                    <a:pt x="51" y="14"/>
                    <a:pt x="33" y="44"/>
                  </a:cubicBezTo>
                  <a:cubicBezTo>
                    <a:pt x="17" y="60"/>
                    <a:pt x="0" y="77"/>
                    <a:pt x="0" y="114"/>
                  </a:cubicBezTo>
                  <a:cubicBezTo>
                    <a:pt x="0" y="130"/>
                    <a:pt x="0" y="130"/>
                    <a:pt x="17" y="147"/>
                  </a:cubicBezTo>
                  <a:cubicBezTo>
                    <a:pt x="17" y="163"/>
                    <a:pt x="33" y="163"/>
                    <a:pt x="49" y="180"/>
                  </a:cubicBezTo>
                  <a:cubicBezTo>
                    <a:pt x="61" y="191"/>
                    <a:pt x="75" y="205"/>
                    <a:pt x="93" y="205"/>
                  </a:cubicBezTo>
                  <a:cubicBezTo>
                    <a:pt x="101" y="205"/>
                    <a:pt x="110" y="202"/>
                    <a:pt x="120" y="196"/>
                  </a:cubicBezTo>
                  <a:cubicBezTo>
                    <a:pt x="153" y="196"/>
                    <a:pt x="169" y="180"/>
                    <a:pt x="190" y="163"/>
                  </a:cubicBezTo>
                  <a:cubicBezTo>
                    <a:pt x="206" y="147"/>
                    <a:pt x="223" y="114"/>
                    <a:pt x="206" y="93"/>
                  </a:cubicBezTo>
                  <a:cubicBezTo>
                    <a:pt x="206" y="60"/>
                    <a:pt x="190" y="44"/>
                    <a:pt x="169" y="27"/>
                  </a:cubicBezTo>
                  <a:cubicBezTo>
                    <a:pt x="154" y="10"/>
                    <a:pt x="13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6" name="Google Shape;3636;p9"/>
            <p:cNvSpPr/>
            <p:nvPr/>
          </p:nvSpPr>
          <p:spPr>
            <a:xfrm>
              <a:off x="4284250" y="32014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2" y="211"/>
                    <a:pt x="189" y="178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7" name="Google Shape;3637;p9"/>
            <p:cNvSpPr/>
            <p:nvPr/>
          </p:nvSpPr>
          <p:spPr>
            <a:xfrm>
              <a:off x="4296200" y="32112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70" y="1"/>
                    <a:pt x="34" y="28"/>
                    <a:pt x="17" y="55"/>
                  </a:cubicBezTo>
                  <a:lnTo>
                    <a:pt x="17" y="92"/>
                  </a:lnTo>
                  <a:cubicBezTo>
                    <a:pt x="1" y="108"/>
                    <a:pt x="17" y="125"/>
                    <a:pt x="17" y="141"/>
                  </a:cubicBezTo>
                  <a:cubicBezTo>
                    <a:pt x="38" y="158"/>
                    <a:pt x="54" y="195"/>
                    <a:pt x="71" y="195"/>
                  </a:cubicBezTo>
                  <a:cubicBezTo>
                    <a:pt x="87" y="195"/>
                    <a:pt x="87" y="211"/>
                    <a:pt x="104" y="211"/>
                  </a:cubicBezTo>
                  <a:cubicBezTo>
                    <a:pt x="157" y="211"/>
                    <a:pt x="207" y="178"/>
                    <a:pt x="223" y="125"/>
                  </a:cubicBezTo>
                  <a:cubicBezTo>
                    <a:pt x="223" y="92"/>
                    <a:pt x="223" y="55"/>
                    <a:pt x="207" y="38"/>
                  </a:cubicBezTo>
                  <a:cubicBezTo>
                    <a:pt x="190" y="22"/>
                    <a:pt x="157" y="5"/>
                    <a:pt x="141" y="5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8" name="Google Shape;3638;p9"/>
            <p:cNvSpPr/>
            <p:nvPr/>
          </p:nvSpPr>
          <p:spPr>
            <a:xfrm>
              <a:off x="4301350" y="3248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37"/>
                  </a:cubicBezTo>
                  <a:cubicBezTo>
                    <a:pt x="17" y="37"/>
                    <a:pt x="1" y="70"/>
                    <a:pt x="1" y="87"/>
                  </a:cubicBezTo>
                  <a:cubicBezTo>
                    <a:pt x="1" y="120"/>
                    <a:pt x="1" y="140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1" y="210"/>
                    <a:pt x="121" y="210"/>
                  </a:cubicBezTo>
                  <a:cubicBezTo>
                    <a:pt x="173" y="210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3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9" name="Google Shape;3639;p9"/>
            <p:cNvSpPr/>
            <p:nvPr/>
          </p:nvSpPr>
          <p:spPr>
            <a:xfrm>
              <a:off x="4306100" y="3221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4" y="209"/>
                    <a:pt x="100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103"/>
                    <a:pt x="207" y="70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0" name="Google Shape;3640;p9"/>
            <p:cNvSpPr/>
            <p:nvPr/>
          </p:nvSpPr>
          <p:spPr>
            <a:xfrm>
              <a:off x="4302275" y="3234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83" y="0"/>
                  </a:moveTo>
                  <a:cubicBezTo>
                    <a:pt x="17" y="33"/>
                    <a:pt x="1" y="87"/>
                    <a:pt x="17" y="136"/>
                  </a:cubicBezTo>
                  <a:cubicBezTo>
                    <a:pt x="31" y="180"/>
                    <a:pt x="81" y="211"/>
                    <a:pt x="126" y="211"/>
                  </a:cubicBezTo>
                  <a:cubicBezTo>
                    <a:pt x="135" y="211"/>
                    <a:pt x="145" y="209"/>
                    <a:pt x="153" y="206"/>
                  </a:cubicBezTo>
                  <a:cubicBezTo>
                    <a:pt x="170" y="190"/>
                    <a:pt x="186" y="190"/>
                    <a:pt x="186" y="173"/>
                  </a:cubicBezTo>
                  <a:cubicBezTo>
                    <a:pt x="223" y="136"/>
                    <a:pt x="223" y="103"/>
                    <a:pt x="207" y="70"/>
                  </a:cubicBezTo>
                  <a:cubicBezTo>
                    <a:pt x="207" y="33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1" name="Google Shape;3641;p9"/>
            <p:cNvSpPr/>
            <p:nvPr/>
          </p:nvSpPr>
          <p:spPr>
            <a:xfrm>
              <a:off x="4282500" y="3215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17" y="33"/>
                    <a:pt x="0" y="50"/>
                    <a:pt x="0" y="83"/>
                  </a:cubicBezTo>
                  <a:lnTo>
                    <a:pt x="0" y="136"/>
                  </a:lnTo>
                  <a:lnTo>
                    <a:pt x="17" y="153"/>
                  </a:lnTo>
                  <a:cubicBezTo>
                    <a:pt x="33" y="186"/>
                    <a:pt x="70" y="206"/>
                    <a:pt x="87" y="206"/>
                  </a:cubicBezTo>
                  <a:cubicBezTo>
                    <a:pt x="153" y="206"/>
                    <a:pt x="206" y="169"/>
                    <a:pt x="206" y="120"/>
                  </a:cubicBezTo>
                  <a:cubicBezTo>
                    <a:pt x="206" y="83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2" name="Google Shape;3642;p9"/>
            <p:cNvSpPr/>
            <p:nvPr/>
          </p:nvSpPr>
          <p:spPr>
            <a:xfrm>
              <a:off x="4270025" y="32242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03" y="0"/>
                  </a:moveTo>
                  <a:cubicBezTo>
                    <a:pt x="70" y="0"/>
                    <a:pt x="54" y="17"/>
                    <a:pt x="33" y="33"/>
                  </a:cubicBezTo>
                  <a:cubicBezTo>
                    <a:pt x="17" y="50"/>
                    <a:pt x="0" y="87"/>
                    <a:pt x="17" y="120"/>
                  </a:cubicBezTo>
                  <a:lnTo>
                    <a:pt x="17" y="137"/>
                  </a:lnTo>
                  <a:cubicBezTo>
                    <a:pt x="17" y="153"/>
                    <a:pt x="33" y="174"/>
                    <a:pt x="54" y="190"/>
                  </a:cubicBezTo>
                  <a:cubicBezTo>
                    <a:pt x="67" y="203"/>
                    <a:pt x="85" y="208"/>
                    <a:pt x="104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39" y="120"/>
                    <a:pt x="223" y="50"/>
                    <a:pt x="190" y="17"/>
                  </a:cubicBezTo>
                  <a:cubicBezTo>
                    <a:pt x="157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3" name="Google Shape;3643;p9"/>
            <p:cNvSpPr/>
            <p:nvPr/>
          </p:nvSpPr>
          <p:spPr>
            <a:xfrm>
              <a:off x="4263625" y="32499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37" y="0"/>
                  </a:moveTo>
                  <a:cubicBezTo>
                    <a:pt x="67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lnTo>
                    <a:pt x="17" y="153"/>
                  </a:lnTo>
                  <a:cubicBezTo>
                    <a:pt x="17" y="153"/>
                    <a:pt x="17" y="173"/>
                    <a:pt x="34" y="173"/>
                  </a:cubicBezTo>
                  <a:cubicBezTo>
                    <a:pt x="50" y="190"/>
                    <a:pt x="67" y="206"/>
                    <a:pt x="104" y="206"/>
                  </a:cubicBezTo>
                  <a:cubicBezTo>
                    <a:pt x="109" y="211"/>
                    <a:pt x="115" y="213"/>
                    <a:pt x="122" y="213"/>
                  </a:cubicBezTo>
                  <a:cubicBezTo>
                    <a:pt x="138" y="213"/>
                    <a:pt x="158" y="201"/>
                    <a:pt x="170" y="190"/>
                  </a:cubicBezTo>
                  <a:cubicBezTo>
                    <a:pt x="207" y="173"/>
                    <a:pt x="207" y="153"/>
                    <a:pt x="223" y="120"/>
                  </a:cubicBezTo>
                  <a:cubicBezTo>
                    <a:pt x="223" y="103"/>
                    <a:pt x="223" y="87"/>
                    <a:pt x="207" y="50"/>
                  </a:cubicBezTo>
                  <a:cubicBezTo>
                    <a:pt x="186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4" name="Google Shape;3644;p9"/>
            <p:cNvSpPr/>
            <p:nvPr/>
          </p:nvSpPr>
          <p:spPr>
            <a:xfrm>
              <a:off x="4262700" y="32636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cubicBezTo>
                    <a:pt x="1" y="120"/>
                    <a:pt x="1" y="141"/>
                    <a:pt x="17" y="157"/>
                  </a:cubicBezTo>
                  <a:cubicBezTo>
                    <a:pt x="17" y="157"/>
                    <a:pt x="17" y="174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3" y="209"/>
                    <a:pt x="122" y="211"/>
                    <a:pt x="131" y="211"/>
                  </a:cubicBezTo>
                  <a:cubicBezTo>
                    <a:pt x="173" y="211"/>
                    <a:pt x="210" y="178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38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5" name="Google Shape;3645;p9"/>
            <p:cNvSpPr/>
            <p:nvPr/>
          </p:nvSpPr>
          <p:spPr>
            <a:xfrm>
              <a:off x="4260125" y="32001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1" y="1"/>
                    <a:pt x="17" y="34"/>
                    <a:pt x="1" y="83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8" y="186"/>
                    <a:pt x="71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3" y="214"/>
                    <a:pt x="150" y="201"/>
                    <a:pt x="174" y="186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6" name="Google Shape;3646;p9"/>
            <p:cNvSpPr/>
            <p:nvPr/>
          </p:nvSpPr>
          <p:spPr>
            <a:xfrm>
              <a:off x="4280325" y="3231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0"/>
                    <a:pt x="71" y="207"/>
                    <a:pt x="87" y="207"/>
                  </a:cubicBezTo>
                  <a:cubicBezTo>
                    <a:pt x="120" y="207"/>
                    <a:pt x="137" y="207"/>
                    <a:pt x="174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7" name="Google Shape;3647;p9"/>
            <p:cNvSpPr/>
            <p:nvPr/>
          </p:nvSpPr>
          <p:spPr>
            <a:xfrm>
              <a:off x="4265275" y="3236050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1" y="0"/>
                  </a:moveTo>
                  <a:cubicBezTo>
                    <a:pt x="69" y="0"/>
                    <a:pt x="49" y="14"/>
                    <a:pt x="38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" y="145"/>
                    <a:pt x="1" y="161"/>
                    <a:pt x="17" y="161"/>
                  </a:cubicBezTo>
                  <a:cubicBezTo>
                    <a:pt x="38" y="178"/>
                    <a:pt x="54" y="194"/>
                    <a:pt x="87" y="215"/>
                  </a:cubicBezTo>
                  <a:cubicBezTo>
                    <a:pt x="141" y="215"/>
                    <a:pt x="190" y="178"/>
                    <a:pt x="207" y="128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4" y="25"/>
                    <a:pt x="141" y="9"/>
                    <a:pt x="120" y="9"/>
                  </a:cubicBezTo>
                  <a:cubicBezTo>
                    <a:pt x="110" y="3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8" name="Google Shape;3648;p9"/>
            <p:cNvSpPr/>
            <p:nvPr/>
          </p:nvSpPr>
          <p:spPr>
            <a:xfrm>
              <a:off x="4256725" y="32142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8" y="0"/>
                  </a:moveTo>
                  <a:cubicBezTo>
                    <a:pt x="72" y="0"/>
                    <a:pt x="37" y="14"/>
                    <a:pt x="17" y="35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17" y="158"/>
                    <a:pt x="17" y="175"/>
                    <a:pt x="33" y="191"/>
                  </a:cubicBezTo>
                  <a:cubicBezTo>
                    <a:pt x="54" y="204"/>
                    <a:pt x="76" y="209"/>
                    <a:pt x="98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07" y="138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9" name="Google Shape;3649;p9"/>
            <p:cNvSpPr/>
            <p:nvPr/>
          </p:nvSpPr>
          <p:spPr>
            <a:xfrm>
              <a:off x="4276925" y="32433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4" y="27"/>
                    <a:pt x="1" y="93"/>
                    <a:pt x="17" y="147"/>
                  </a:cubicBezTo>
                  <a:cubicBezTo>
                    <a:pt x="34" y="163"/>
                    <a:pt x="34" y="163"/>
                    <a:pt x="50" y="180"/>
                  </a:cubicBezTo>
                  <a:cubicBezTo>
                    <a:pt x="76" y="191"/>
                    <a:pt x="100" y="203"/>
                    <a:pt x="124" y="203"/>
                  </a:cubicBezTo>
                  <a:cubicBezTo>
                    <a:pt x="134" y="203"/>
                    <a:pt x="143" y="201"/>
                    <a:pt x="153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0" name="Google Shape;3650;p9"/>
            <p:cNvSpPr/>
            <p:nvPr/>
          </p:nvSpPr>
          <p:spPr>
            <a:xfrm>
              <a:off x="4272175" y="319407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3" y="0"/>
                  </a:moveTo>
                  <a:cubicBezTo>
                    <a:pt x="92" y="0"/>
                    <a:pt x="57" y="15"/>
                    <a:pt x="34" y="39"/>
                  </a:cubicBezTo>
                  <a:cubicBezTo>
                    <a:pt x="17" y="55"/>
                    <a:pt x="1" y="88"/>
                    <a:pt x="1" y="121"/>
                  </a:cubicBezTo>
                  <a:cubicBezTo>
                    <a:pt x="17" y="121"/>
                    <a:pt x="17" y="142"/>
                    <a:pt x="17" y="142"/>
                  </a:cubicBezTo>
                  <a:cubicBezTo>
                    <a:pt x="17" y="158"/>
                    <a:pt x="34" y="175"/>
                    <a:pt x="50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3" y="208"/>
                    <a:pt x="174" y="191"/>
                    <a:pt x="191" y="175"/>
                  </a:cubicBezTo>
                  <a:cubicBezTo>
                    <a:pt x="207" y="142"/>
                    <a:pt x="224" y="121"/>
                    <a:pt x="224" y="88"/>
                  </a:cubicBezTo>
                  <a:cubicBezTo>
                    <a:pt x="207" y="72"/>
                    <a:pt x="207" y="39"/>
                    <a:pt x="174" y="18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1" name="Google Shape;3651;p9"/>
            <p:cNvSpPr/>
            <p:nvPr/>
          </p:nvSpPr>
          <p:spPr>
            <a:xfrm>
              <a:off x="4151075" y="323817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7"/>
                    <a:pt x="1" y="76"/>
                    <a:pt x="17" y="146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211" y="19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2" name="Google Shape;3652;p9"/>
            <p:cNvSpPr/>
            <p:nvPr/>
          </p:nvSpPr>
          <p:spPr>
            <a:xfrm>
              <a:off x="4082750" y="31213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9" y="1"/>
                  </a:moveTo>
                  <a:cubicBezTo>
                    <a:pt x="68" y="1"/>
                    <a:pt x="39" y="13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59" y="203"/>
                    <a:pt x="86" y="211"/>
                    <a:pt x="111" y="211"/>
                  </a:cubicBezTo>
                  <a:cubicBezTo>
                    <a:pt x="142" y="211"/>
                    <a:pt x="172" y="198"/>
                    <a:pt x="190" y="180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7"/>
                    <a:pt x="190" y="40"/>
                    <a:pt x="173" y="24"/>
                  </a:cubicBezTo>
                  <a:cubicBezTo>
                    <a:pt x="151" y="9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3" name="Google Shape;3653;p9"/>
            <p:cNvSpPr/>
            <p:nvPr/>
          </p:nvSpPr>
          <p:spPr>
            <a:xfrm>
              <a:off x="4078500" y="31502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9" y="0"/>
                  </a:moveTo>
                  <a:cubicBezTo>
                    <a:pt x="73" y="0"/>
                    <a:pt x="38" y="15"/>
                    <a:pt x="17" y="38"/>
                  </a:cubicBezTo>
                  <a:cubicBezTo>
                    <a:pt x="1" y="55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67" y="207"/>
                    <a:pt x="88" y="207"/>
                    <a:pt x="121" y="207"/>
                  </a:cubicBezTo>
                  <a:cubicBezTo>
                    <a:pt x="137" y="207"/>
                    <a:pt x="170" y="191"/>
                    <a:pt x="191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1"/>
                    <a:pt x="191" y="38"/>
                    <a:pt x="170" y="18"/>
                  </a:cubicBezTo>
                  <a:cubicBezTo>
                    <a:pt x="152" y="5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4" name="Google Shape;3654;p9"/>
            <p:cNvSpPr/>
            <p:nvPr/>
          </p:nvSpPr>
          <p:spPr>
            <a:xfrm>
              <a:off x="4085325" y="309432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30" y="1"/>
                  </a:moveTo>
                  <a:cubicBezTo>
                    <a:pt x="115" y="1"/>
                    <a:pt x="101" y="3"/>
                    <a:pt x="87" y="9"/>
                  </a:cubicBezTo>
                  <a:cubicBezTo>
                    <a:pt x="37" y="25"/>
                    <a:pt x="0" y="91"/>
                    <a:pt x="21" y="145"/>
                  </a:cubicBezTo>
                  <a:cubicBezTo>
                    <a:pt x="45" y="182"/>
                    <a:pt x="79" y="202"/>
                    <a:pt x="116" y="202"/>
                  </a:cubicBezTo>
                  <a:cubicBezTo>
                    <a:pt x="129" y="202"/>
                    <a:pt x="143" y="200"/>
                    <a:pt x="157" y="194"/>
                  </a:cubicBezTo>
                  <a:cubicBezTo>
                    <a:pt x="227" y="178"/>
                    <a:pt x="243" y="112"/>
                    <a:pt x="227" y="58"/>
                  </a:cubicBezTo>
                  <a:cubicBezTo>
                    <a:pt x="212" y="22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5" name="Google Shape;3655;p9"/>
            <p:cNvSpPr/>
            <p:nvPr/>
          </p:nvSpPr>
          <p:spPr>
            <a:xfrm>
              <a:off x="4082325" y="3135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38" y="17"/>
                    <a:pt x="17" y="66"/>
                  </a:cubicBezTo>
                  <a:lnTo>
                    <a:pt x="1" y="82"/>
                  </a:lnTo>
                  <a:cubicBezTo>
                    <a:pt x="1" y="103"/>
                    <a:pt x="1" y="136"/>
                    <a:pt x="17" y="136"/>
                  </a:cubicBezTo>
                  <a:cubicBezTo>
                    <a:pt x="17" y="169"/>
                    <a:pt x="38" y="186"/>
                    <a:pt x="71" y="206"/>
                  </a:cubicBezTo>
                  <a:lnTo>
                    <a:pt x="87" y="206"/>
                  </a:lnTo>
                  <a:cubicBezTo>
                    <a:pt x="96" y="208"/>
                    <a:pt x="104" y="209"/>
                    <a:pt x="113" y="209"/>
                  </a:cubicBezTo>
                  <a:cubicBezTo>
                    <a:pt x="169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49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6" name="Google Shape;3656;p9"/>
            <p:cNvSpPr/>
            <p:nvPr/>
          </p:nvSpPr>
          <p:spPr>
            <a:xfrm>
              <a:off x="4084500" y="31085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4" y="0"/>
                  </a:moveTo>
                  <a:cubicBezTo>
                    <a:pt x="105" y="0"/>
                    <a:pt x="95" y="2"/>
                    <a:pt x="87" y="5"/>
                  </a:cubicBezTo>
                  <a:cubicBezTo>
                    <a:pt x="33" y="21"/>
                    <a:pt x="0" y="91"/>
                    <a:pt x="33" y="141"/>
                  </a:cubicBezTo>
                  <a:cubicBezTo>
                    <a:pt x="48" y="180"/>
                    <a:pt x="78" y="208"/>
                    <a:pt x="120" y="208"/>
                  </a:cubicBezTo>
                  <a:cubicBezTo>
                    <a:pt x="136" y="208"/>
                    <a:pt x="154" y="203"/>
                    <a:pt x="173" y="194"/>
                  </a:cubicBezTo>
                  <a:cubicBezTo>
                    <a:pt x="223" y="178"/>
                    <a:pt x="239" y="124"/>
                    <a:pt x="223" y="75"/>
                  </a:cubicBezTo>
                  <a:cubicBezTo>
                    <a:pt x="209" y="31"/>
                    <a:pt x="15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7" name="Google Shape;3657;p9"/>
            <p:cNvSpPr/>
            <p:nvPr/>
          </p:nvSpPr>
          <p:spPr>
            <a:xfrm>
              <a:off x="4093550" y="30523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1" y="1"/>
                    <a:pt x="1" y="47"/>
                    <a:pt x="1" y="90"/>
                  </a:cubicBezTo>
                  <a:lnTo>
                    <a:pt x="1" y="144"/>
                  </a:lnTo>
                  <a:lnTo>
                    <a:pt x="17" y="160"/>
                  </a:lnTo>
                  <a:cubicBezTo>
                    <a:pt x="34" y="193"/>
                    <a:pt x="50" y="210"/>
                    <a:pt x="83" y="210"/>
                  </a:cubicBezTo>
                  <a:cubicBezTo>
                    <a:pt x="137" y="210"/>
                    <a:pt x="186" y="177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70" y="20"/>
                    <a:pt x="137" y="4"/>
                    <a:pt x="121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8" name="Google Shape;3658;p9"/>
            <p:cNvSpPr/>
            <p:nvPr/>
          </p:nvSpPr>
          <p:spPr>
            <a:xfrm>
              <a:off x="4096150" y="3115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8" y="1"/>
                  </a:moveTo>
                  <a:cubicBezTo>
                    <a:pt x="53" y="1"/>
                    <a:pt x="14" y="44"/>
                    <a:pt x="0" y="91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4"/>
                    <a:pt x="66" y="210"/>
                    <a:pt x="82" y="210"/>
                  </a:cubicBezTo>
                  <a:cubicBezTo>
                    <a:pt x="153" y="210"/>
                    <a:pt x="206" y="173"/>
                    <a:pt x="206" y="123"/>
                  </a:cubicBezTo>
                  <a:cubicBezTo>
                    <a:pt x="223" y="91"/>
                    <a:pt x="206" y="70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2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9" name="Google Shape;3659;p9"/>
            <p:cNvSpPr/>
            <p:nvPr/>
          </p:nvSpPr>
          <p:spPr>
            <a:xfrm>
              <a:off x="4090475" y="30661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2" y="1"/>
                  </a:moveTo>
                  <a:cubicBezTo>
                    <a:pt x="76" y="1"/>
                    <a:pt x="41" y="17"/>
                    <a:pt x="21" y="37"/>
                  </a:cubicBezTo>
                  <a:cubicBezTo>
                    <a:pt x="0" y="54"/>
                    <a:pt x="0" y="87"/>
                    <a:pt x="0" y="124"/>
                  </a:cubicBezTo>
                  <a:lnTo>
                    <a:pt x="0" y="140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7" y="204"/>
                    <a:pt x="80" y="211"/>
                    <a:pt x="102" y="211"/>
                  </a:cubicBezTo>
                  <a:cubicBezTo>
                    <a:pt x="136" y="211"/>
                    <a:pt x="170" y="196"/>
                    <a:pt x="190" y="173"/>
                  </a:cubicBezTo>
                  <a:cubicBezTo>
                    <a:pt x="227" y="124"/>
                    <a:pt x="227" y="54"/>
                    <a:pt x="173" y="21"/>
                  </a:cubicBezTo>
                  <a:cubicBezTo>
                    <a:pt x="155" y="7"/>
                    <a:pt x="13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0" name="Google Shape;3660;p9"/>
            <p:cNvSpPr/>
            <p:nvPr/>
          </p:nvSpPr>
          <p:spPr>
            <a:xfrm>
              <a:off x="4089650" y="3082875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70" y="1"/>
                  </a:moveTo>
                  <a:cubicBezTo>
                    <a:pt x="54" y="17"/>
                    <a:pt x="33" y="34"/>
                    <a:pt x="17" y="55"/>
                  </a:cubicBezTo>
                  <a:cubicBezTo>
                    <a:pt x="0" y="71"/>
                    <a:pt x="0" y="104"/>
                    <a:pt x="17" y="137"/>
                  </a:cubicBezTo>
                  <a:cubicBezTo>
                    <a:pt x="29" y="177"/>
                    <a:pt x="63" y="197"/>
                    <a:pt x="108" y="197"/>
                  </a:cubicBezTo>
                  <a:cubicBezTo>
                    <a:pt x="123" y="197"/>
                    <a:pt x="140" y="195"/>
                    <a:pt x="157" y="191"/>
                  </a:cubicBezTo>
                  <a:cubicBezTo>
                    <a:pt x="206" y="174"/>
                    <a:pt x="223" y="121"/>
                    <a:pt x="206" y="55"/>
                  </a:cubicBezTo>
                  <a:cubicBezTo>
                    <a:pt x="190" y="34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1" name="Google Shape;3661;p9"/>
            <p:cNvSpPr/>
            <p:nvPr/>
          </p:nvSpPr>
          <p:spPr>
            <a:xfrm>
              <a:off x="4066450" y="3156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41" y="1"/>
                    <a:pt x="1" y="44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94"/>
                    <a:pt x="54" y="194"/>
                    <a:pt x="87" y="210"/>
                  </a:cubicBezTo>
                  <a:cubicBezTo>
                    <a:pt x="120" y="210"/>
                    <a:pt x="137" y="210"/>
                    <a:pt x="157" y="194"/>
                  </a:cubicBezTo>
                  <a:cubicBezTo>
                    <a:pt x="190" y="173"/>
                    <a:pt x="207" y="140"/>
                    <a:pt x="207" y="124"/>
                  </a:cubicBezTo>
                  <a:cubicBezTo>
                    <a:pt x="207" y="91"/>
                    <a:pt x="207" y="70"/>
                    <a:pt x="190" y="37"/>
                  </a:cubicBezTo>
                  <a:cubicBezTo>
                    <a:pt x="174" y="21"/>
                    <a:pt x="137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2" name="Google Shape;3662;p9"/>
            <p:cNvSpPr/>
            <p:nvPr/>
          </p:nvSpPr>
          <p:spPr>
            <a:xfrm>
              <a:off x="4077175" y="31626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0" y="0"/>
                  </a:moveTo>
                  <a:cubicBezTo>
                    <a:pt x="96" y="0"/>
                    <a:pt x="83" y="2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8" y="163"/>
                    <a:pt x="38" y="179"/>
                  </a:cubicBezTo>
                  <a:cubicBezTo>
                    <a:pt x="57" y="199"/>
                    <a:pt x="76" y="207"/>
                    <a:pt x="100" y="207"/>
                  </a:cubicBezTo>
                  <a:cubicBezTo>
                    <a:pt x="116" y="207"/>
                    <a:pt x="135" y="203"/>
                    <a:pt x="157" y="196"/>
                  </a:cubicBezTo>
                  <a:cubicBezTo>
                    <a:pt x="190" y="179"/>
                    <a:pt x="207" y="142"/>
                    <a:pt x="223" y="109"/>
                  </a:cubicBezTo>
                  <a:cubicBezTo>
                    <a:pt x="223" y="93"/>
                    <a:pt x="223" y="76"/>
                    <a:pt x="207" y="60"/>
                  </a:cubicBezTo>
                  <a:cubicBezTo>
                    <a:pt x="194" y="19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3" name="Google Shape;3663;p9"/>
            <p:cNvSpPr/>
            <p:nvPr/>
          </p:nvSpPr>
          <p:spPr>
            <a:xfrm>
              <a:off x="4062650" y="31812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0" y="103"/>
                  </a:cubicBezTo>
                  <a:cubicBezTo>
                    <a:pt x="0" y="120"/>
                    <a:pt x="17" y="120"/>
                    <a:pt x="17" y="140"/>
                  </a:cubicBezTo>
                  <a:cubicBezTo>
                    <a:pt x="17" y="157"/>
                    <a:pt x="33" y="173"/>
                    <a:pt x="50" y="173"/>
                  </a:cubicBezTo>
                  <a:cubicBezTo>
                    <a:pt x="64" y="196"/>
                    <a:pt x="87" y="205"/>
                    <a:pt x="110" y="205"/>
                  </a:cubicBezTo>
                  <a:cubicBezTo>
                    <a:pt x="138" y="205"/>
                    <a:pt x="168" y="191"/>
                    <a:pt x="186" y="173"/>
                  </a:cubicBezTo>
                  <a:cubicBezTo>
                    <a:pt x="206" y="140"/>
                    <a:pt x="223" y="120"/>
                    <a:pt x="223" y="87"/>
                  </a:cubicBezTo>
                  <a:cubicBezTo>
                    <a:pt x="206" y="70"/>
                    <a:pt x="206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4" name="Google Shape;3664;p9"/>
            <p:cNvSpPr/>
            <p:nvPr/>
          </p:nvSpPr>
          <p:spPr>
            <a:xfrm>
              <a:off x="4060475" y="31945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33" y="190"/>
                    <a:pt x="66" y="206"/>
                    <a:pt x="104" y="206"/>
                  </a:cubicBezTo>
                  <a:cubicBezTo>
                    <a:pt x="120" y="206"/>
                    <a:pt x="153" y="206"/>
                    <a:pt x="170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90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5" name="Google Shape;3665;p9"/>
            <p:cNvSpPr/>
            <p:nvPr/>
          </p:nvSpPr>
          <p:spPr>
            <a:xfrm>
              <a:off x="4096550" y="3129775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29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1" y="83"/>
                    <a:pt x="17" y="137"/>
                  </a:cubicBezTo>
                  <a:cubicBezTo>
                    <a:pt x="30" y="187"/>
                    <a:pt x="73" y="209"/>
                    <a:pt x="116" y="209"/>
                  </a:cubicBezTo>
                  <a:cubicBezTo>
                    <a:pt x="129" y="209"/>
                    <a:pt x="141" y="207"/>
                    <a:pt x="153" y="203"/>
                  </a:cubicBezTo>
                  <a:cubicBezTo>
                    <a:pt x="207" y="186"/>
                    <a:pt x="240" y="116"/>
                    <a:pt x="223" y="67"/>
                  </a:cubicBezTo>
                  <a:cubicBezTo>
                    <a:pt x="199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6" name="Google Shape;3666;p9"/>
            <p:cNvSpPr/>
            <p:nvPr/>
          </p:nvSpPr>
          <p:spPr>
            <a:xfrm>
              <a:off x="4063050" y="3167825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2" y="0"/>
                  </a:moveTo>
                  <a:cubicBezTo>
                    <a:pt x="91" y="0"/>
                    <a:pt x="79" y="1"/>
                    <a:pt x="67" y="4"/>
                  </a:cubicBezTo>
                  <a:cubicBezTo>
                    <a:pt x="17" y="37"/>
                    <a:pt x="1" y="91"/>
                    <a:pt x="17" y="140"/>
                  </a:cubicBezTo>
                  <a:cubicBezTo>
                    <a:pt x="17" y="161"/>
                    <a:pt x="34" y="178"/>
                    <a:pt x="50" y="194"/>
                  </a:cubicBezTo>
                  <a:cubicBezTo>
                    <a:pt x="62" y="206"/>
                    <a:pt x="92" y="217"/>
                    <a:pt x="120" y="217"/>
                  </a:cubicBezTo>
                  <a:cubicBezTo>
                    <a:pt x="132" y="217"/>
                    <a:pt x="143" y="215"/>
                    <a:pt x="153" y="211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7" name="Google Shape;3667;p9"/>
            <p:cNvSpPr/>
            <p:nvPr/>
          </p:nvSpPr>
          <p:spPr>
            <a:xfrm>
              <a:off x="4075000" y="31781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1"/>
                  </a:lnTo>
                  <a:cubicBezTo>
                    <a:pt x="21" y="178"/>
                    <a:pt x="54" y="194"/>
                    <a:pt x="87" y="211"/>
                  </a:cubicBezTo>
                  <a:cubicBezTo>
                    <a:pt x="141" y="211"/>
                    <a:pt x="190" y="178"/>
                    <a:pt x="207" y="124"/>
                  </a:cubicBezTo>
                  <a:cubicBezTo>
                    <a:pt x="207" y="91"/>
                    <a:pt x="207" y="58"/>
                    <a:pt x="190" y="38"/>
                  </a:cubicBezTo>
                  <a:cubicBezTo>
                    <a:pt x="174" y="21"/>
                    <a:pt x="141" y="5"/>
                    <a:pt x="125" y="5"/>
                  </a:cubicBezTo>
                  <a:cubicBezTo>
                    <a:pt x="113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8" name="Google Shape;3668;p9"/>
            <p:cNvSpPr/>
            <p:nvPr/>
          </p:nvSpPr>
          <p:spPr>
            <a:xfrm>
              <a:off x="4068625" y="314022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0" y="13"/>
                    <a:pt x="33" y="28"/>
                  </a:cubicBezTo>
                  <a:cubicBezTo>
                    <a:pt x="17" y="45"/>
                    <a:pt x="0" y="61"/>
                    <a:pt x="0" y="94"/>
                  </a:cubicBezTo>
                  <a:lnTo>
                    <a:pt x="0" y="148"/>
                  </a:lnTo>
                  <a:lnTo>
                    <a:pt x="17" y="164"/>
                  </a:lnTo>
                  <a:cubicBezTo>
                    <a:pt x="33" y="181"/>
                    <a:pt x="50" y="197"/>
                    <a:pt x="87" y="197"/>
                  </a:cubicBezTo>
                  <a:cubicBezTo>
                    <a:pt x="95" y="200"/>
                    <a:pt x="104" y="201"/>
                    <a:pt x="112" y="201"/>
                  </a:cubicBezTo>
                  <a:cubicBezTo>
                    <a:pt x="153" y="201"/>
                    <a:pt x="193" y="169"/>
                    <a:pt x="206" y="111"/>
                  </a:cubicBezTo>
                  <a:cubicBezTo>
                    <a:pt x="206" y="94"/>
                    <a:pt x="206" y="61"/>
                    <a:pt x="190" y="45"/>
                  </a:cubicBezTo>
                  <a:cubicBezTo>
                    <a:pt x="173" y="28"/>
                    <a:pt x="136" y="8"/>
                    <a:pt x="120" y="8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9" name="Google Shape;3669;p9"/>
            <p:cNvSpPr/>
            <p:nvPr/>
          </p:nvSpPr>
          <p:spPr>
            <a:xfrm>
              <a:off x="4072950" y="31932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33" y="193"/>
                    <a:pt x="66" y="193"/>
                    <a:pt x="103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7" y="140"/>
                    <a:pt x="207" y="123"/>
                  </a:cubicBezTo>
                  <a:cubicBezTo>
                    <a:pt x="223" y="90"/>
                    <a:pt x="207" y="74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0" name="Google Shape;3670;p9"/>
            <p:cNvSpPr/>
            <p:nvPr/>
          </p:nvSpPr>
          <p:spPr>
            <a:xfrm>
              <a:off x="4056150" y="314890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122" y="0"/>
                  </a:moveTo>
                  <a:cubicBezTo>
                    <a:pt x="115" y="0"/>
                    <a:pt x="108" y="2"/>
                    <a:pt x="103" y="7"/>
                  </a:cubicBezTo>
                  <a:cubicBezTo>
                    <a:pt x="70" y="7"/>
                    <a:pt x="54" y="23"/>
                    <a:pt x="33" y="40"/>
                  </a:cubicBezTo>
                  <a:cubicBezTo>
                    <a:pt x="17" y="56"/>
                    <a:pt x="0" y="93"/>
                    <a:pt x="0" y="110"/>
                  </a:cubicBezTo>
                  <a:cubicBezTo>
                    <a:pt x="0" y="126"/>
                    <a:pt x="0" y="126"/>
                    <a:pt x="17" y="143"/>
                  </a:cubicBezTo>
                  <a:cubicBezTo>
                    <a:pt x="17" y="159"/>
                    <a:pt x="33" y="176"/>
                    <a:pt x="54" y="176"/>
                  </a:cubicBezTo>
                  <a:cubicBezTo>
                    <a:pt x="69" y="193"/>
                    <a:pt x="92" y="202"/>
                    <a:pt x="115" y="202"/>
                  </a:cubicBezTo>
                  <a:cubicBezTo>
                    <a:pt x="143" y="202"/>
                    <a:pt x="172" y="189"/>
                    <a:pt x="190" y="159"/>
                  </a:cubicBezTo>
                  <a:cubicBezTo>
                    <a:pt x="223" y="126"/>
                    <a:pt x="223" y="56"/>
                    <a:pt x="173" y="23"/>
                  </a:cubicBezTo>
                  <a:cubicBezTo>
                    <a:pt x="162" y="12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1" name="Google Shape;3671;p9"/>
            <p:cNvSpPr/>
            <p:nvPr/>
          </p:nvSpPr>
          <p:spPr>
            <a:xfrm>
              <a:off x="4128700" y="31579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5" y="1"/>
                  </a:moveTo>
                  <a:cubicBezTo>
                    <a:pt x="58" y="1"/>
                    <a:pt x="17" y="47"/>
                    <a:pt x="17" y="90"/>
                  </a:cubicBezTo>
                  <a:cubicBezTo>
                    <a:pt x="1" y="107"/>
                    <a:pt x="17" y="123"/>
                    <a:pt x="17" y="144"/>
                  </a:cubicBezTo>
                  <a:cubicBezTo>
                    <a:pt x="17" y="144"/>
                    <a:pt x="17" y="160"/>
                    <a:pt x="38" y="160"/>
                  </a:cubicBezTo>
                  <a:cubicBezTo>
                    <a:pt x="54" y="193"/>
                    <a:pt x="71" y="210"/>
                    <a:pt x="104" y="210"/>
                  </a:cubicBezTo>
                  <a:cubicBezTo>
                    <a:pt x="158" y="210"/>
                    <a:pt x="207" y="177"/>
                    <a:pt x="223" y="123"/>
                  </a:cubicBezTo>
                  <a:cubicBezTo>
                    <a:pt x="223" y="90"/>
                    <a:pt x="223" y="74"/>
                    <a:pt x="207" y="41"/>
                  </a:cubicBezTo>
                  <a:cubicBezTo>
                    <a:pt x="191" y="20"/>
                    <a:pt x="158" y="4"/>
                    <a:pt x="141" y="4"/>
                  </a:cubicBezTo>
                  <a:cubicBezTo>
                    <a:pt x="132" y="1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2" name="Google Shape;3672;p9"/>
            <p:cNvSpPr/>
            <p:nvPr/>
          </p:nvSpPr>
          <p:spPr>
            <a:xfrm>
              <a:off x="4131275" y="31301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88" y="0"/>
                    <a:pt x="71" y="0"/>
                    <a:pt x="38" y="21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8" y="190"/>
                    <a:pt x="55" y="206"/>
                    <a:pt x="88" y="206"/>
                  </a:cubicBezTo>
                  <a:cubicBezTo>
                    <a:pt x="141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37"/>
                  </a:cubicBezTo>
                  <a:cubicBezTo>
                    <a:pt x="174" y="21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3" name="Google Shape;3673;p9"/>
            <p:cNvSpPr/>
            <p:nvPr/>
          </p:nvSpPr>
          <p:spPr>
            <a:xfrm>
              <a:off x="4130050" y="31442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3" y="1"/>
                  </a:moveTo>
                  <a:cubicBezTo>
                    <a:pt x="38" y="1"/>
                    <a:pt x="0" y="44"/>
                    <a:pt x="0" y="91"/>
                  </a:cubicBezTo>
                  <a:lnTo>
                    <a:pt x="0" y="124"/>
                  </a:lnTo>
                  <a:lnTo>
                    <a:pt x="0" y="140"/>
                  </a:lnTo>
                  <a:lnTo>
                    <a:pt x="17" y="157"/>
                  </a:lnTo>
                  <a:cubicBezTo>
                    <a:pt x="33" y="194"/>
                    <a:pt x="50" y="210"/>
                    <a:pt x="87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4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4" name="Google Shape;3674;p9"/>
            <p:cNvSpPr/>
            <p:nvPr/>
          </p:nvSpPr>
          <p:spPr>
            <a:xfrm>
              <a:off x="4124475" y="31699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1"/>
                  </a:moveTo>
                  <a:cubicBezTo>
                    <a:pt x="94" y="1"/>
                    <a:pt x="80" y="3"/>
                    <a:pt x="67" y="7"/>
                  </a:cubicBezTo>
                  <a:cubicBezTo>
                    <a:pt x="17" y="23"/>
                    <a:pt x="1" y="94"/>
                    <a:pt x="17" y="143"/>
                  </a:cubicBezTo>
                  <a:cubicBezTo>
                    <a:pt x="30" y="183"/>
                    <a:pt x="61" y="203"/>
                    <a:pt x="106" y="203"/>
                  </a:cubicBezTo>
                  <a:cubicBezTo>
                    <a:pt x="120" y="203"/>
                    <a:pt x="136" y="201"/>
                    <a:pt x="153" y="197"/>
                  </a:cubicBezTo>
                  <a:cubicBezTo>
                    <a:pt x="207" y="180"/>
                    <a:pt x="223" y="110"/>
                    <a:pt x="207" y="56"/>
                  </a:cubicBezTo>
                  <a:cubicBezTo>
                    <a:pt x="191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5" name="Google Shape;3675;p9"/>
            <p:cNvSpPr/>
            <p:nvPr/>
          </p:nvSpPr>
          <p:spPr>
            <a:xfrm>
              <a:off x="4146325" y="31261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1"/>
                  </a:moveTo>
                  <a:cubicBezTo>
                    <a:pt x="54" y="1"/>
                    <a:pt x="15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4" y="178"/>
                    <a:pt x="71" y="194"/>
                    <a:pt x="87" y="211"/>
                  </a:cubicBezTo>
                  <a:cubicBezTo>
                    <a:pt x="120" y="211"/>
                    <a:pt x="158" y="194"/>
                    <a:pt x="174" y="194"/>
                  </a:cubicBezTo>
                  <a:cubicBezTo>
                    <a:pt x="191" y="178"/>
                    <a:pt x="207" y="141"/>
                    <a:pt x="207" y="124"/>
                  </a:cubicBezTo>
                  <a:cubicBezTo>
                    <a:pt x="223" y="91"/>
                    <a:pt x="207" y="54"/>
                    <a:pt x="191" y="38"/>
                  </a:cubicBezTo>
                  <a:cubicBezTo>
                    <a:pt x="174" y="21"/>
                    <a:pt x="158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6" name="Google Shape;3676;p9"/>
            <p:cNvSpPr/>
            <p:nvPr/>
          </p:nvSpPr>
          <p:spPr>
            <a:xfrm>
              <a:off x="4142925" y="31373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42"/>
                    <a:pt x="1" y="92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87" y="211"/>
                    <a:pt x="120" y="211"/>
                    <a:pt x="153" y="211"/>
                  </a:cubicBezTo>
                  <a:cubicBezTo>
                    <a:pt x="207" y="195"/>
                    <a:pt x="223" y="162"/>
                    <a:pt x="223" y="125"/>
                  </a:cubicBezTo>
                  <a:lnTo>
                    <a:pt x="223" y="75"/>
                  </a:ln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7" name="Google Shape;3677;p9"/>
            <p:cNvSpPr/>
            <p:nvPr/>
          </p:nvSpPr>
          <p:spPr>
            <a:xfrm>
              <a:off x="4142925" y="31505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15" y="0"/>
                  </a:moveTo>
                  <a:cubicBezTo>
                    <a:pt x="106" y="0"/>
                    <a:pt x="97" y="2"/>
                    <a:pt x="87" y="7"/>
                  </a:cubicBezTo>
                  <a:cubicBezTo>
                    <a:pt x="67" y="7"/>
                    <a:pt x="34" y="27"/>
                    <a:pt x="17" y="44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7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07" y="147"/>
                    <a:pt x="207" y="131"/>
                    <a:pt x="207" y="93"/>
                  </a:cubicBezTo>
                  <a:cubicBezTo>
                    <a:pt x="207" y="60"/>
                    <a:pt x="190" y="44"/>
                    <a:pt x="170" y="27"/>
                  </a:cubicBezTo>
                  <a:cubicBezTo>
                    <a:pt x="158" y="1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8" name="Google Shape;3678;p9"/>
            <p:cNvSpPr/>
            <p:nvPr/>
          </p:nvSpPr>
          <p:spPr>
            <a:xfrm>
              <a:off x="4136450" y="311815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87" y="0"/>
                  </a:moveTo>
                  <a:cubicBezTo>
                    <a:pt x="70" y="16"/>
                    <a:pt x="37" y="16"/>
                    <a:pt x="17" y="49"/>
                  </a:cubicBezTo>
                  <a:cubicBezTo>
                    <a:pt x="0" y="66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69"/>
                    <a:pt x="17" y="169"/>
                    <a:pt x="37" y="190"/>
                  </a:cubicBezTo>
                  <a:cubicBezTo>
                    <a:pt x="59" y="204"/>
                    <a:pt x="85" y="212"/>
                    <a:pt x="109" y="212"/>
                  </a:cubicBezTo>
                  <a:cubicBezTo>
                    <a:pt x="141" y="212"/>
                    <a:pt x="171" y="199"/>
                    <a:pt x="190" y="169"/>
                  </a:cubicBezTo>
                  <a:cubicBezTo>
                    <a:pt x="223" y="136"/>
                    <a:pt x="206" y="66"/>
                    <a:pt x="173" y="33"/>
                  </a:cubicBezTo>
                  <a:cubicBezTo>
                    <a:pt x="140" y="16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9" name="Google Shape;3679;p9"/>
            <p:cNvSpPr/>
            <p:nvPr/>
          </p:nvSpPr>
          <p:spPr>
            <a:xfrm>
              <a:off x="4123150" y="3183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0"/>
                  </a:moveTo>
                  <a:cubicBezTo>
                    <a:pt x="54" y="0"/>
                    <a:pt x="0" y="47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3" y="193"/>
                    <a:pt x="54" y="193"/>
                    <a:pt x="87" y="209"/>
                  </a:cubicBezTo>
                  <a:cubicBezTo>
                    <a:pt x="136" y="209"/>
                    <a:pt x="190" y="176"/>
                    <a:pt x="206" y="123"/>
                  </a:cubicBezTo>
                  <a:cubicBezTo>
                    <a:pt x="206" y="90"/>
                    <a:pt x="206" y="73"/>
                    <a:pt x="190" y="40"/>
                  </a:cubicBezTo>
                  <a:cubicBezTo>
                    <a:pt x="173" y="20"/>
                    <a:pt x="157" y="3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0" name="Google Shape;3680;p9"/>
            <p:cNvSpPr/>
            <p:nvPr/>
          </p:nvSpPr>
          <p:spPr>
            <a:xfrm>
              <a:off x="4120150" y="3120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4"/>
                    <a:pt x="17" y="92"/>
                  </a:cubicBezTo>
                  <a:cubicBezTo>
                    <a:pt x="1" y="108"/>
                    <a:pt x="17" y="125"/>
                    <a:pt x="17" y="141"/>
                  </a:cubicBezTo>
                  <a:cubicBezTo>
                    <a:pt x="17" y="141"/>
                    <a:pt x="17" y="158"/>
                    <a:pt x="34" y="158"/>
                  </a:cubicBezTo>
                  <a:cubicBezTo>
                    <a:pt x="50" y="195"/>
                    <a:pt x="71" y="195"/>
                    <a:pt x="104" y="211"/>
                  </a:cubicBezTo>
                  <a:cubicBezTo>
                    <a:pt x="153" y="211"/>
                    <a:pt x="207" y="174"/>
                    <a:pt x="223" y="125"/>
                  </a:cubicBezTo>
                  <a:cubicBezTo>
                    <a:pt x="223" y="92"/>
                    <a:pt x="207" y="55"/>
                    <a:pt x="207" y="38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1" name="Google Shape;3681;p9"/>
            <p:cNvSpPr/>
            <p:nvPr/>
          </p:nvSpPr>
          <p:spPr>
            <a:xfrm>
              <a:off x="4109850" y="3108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5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2" name="Google Shape;3682;p9"/>
            <p:cNvSpPr/>
            <p:nvPr/>
          </p:nvSpPr>
          <p:spPr>
            <a:xfrm>
              <a:off x="4106450" y="3140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3"/>
                  </a:cubicBezTo>
                  <a:lnTo>
                    <a:pt x="0" y="153"/>
                  </a:lnTo>
                  <a:lnTo>
                    <a:pt x="17" y="169"/>
                  </a:lnTo>
                  <a:cubicBezTo>
                    <a:pt x="33" y="186"/>
                    <a:pt x="50" y="206"/>
                    <a:pt x="83" y="206"/>
                  </a:cubicBezTo>
                  <a:cubicBezTo>
                    <a:pt x="91" y="209"/>
                    <a:pt x="100" y="210"/>
                    <a:pt x="108" y="210"/>
                  </a:cubicBezTo>
                  <a:cubicBezTo>
                    <a:pt x="151" y="210"/>
                    <a:pt x="189" y="175"/>
                    <a:pt x="206" y="120"/>
                  </a:cubicBezTo>
                  <a:cubicBezTo>
                    <a:pt x="206" y="103"/>
                    <a:pt x="206" y="66"/>
                    <a:pt x="186" y="50"/>
                  </a:cubicBezTo>
                  <a:cubicBezTo>
                    <a:pt x="169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3" name="Google Shape;3683;p9"/>
            <p:cNvSpPr/>
            <p:nvPr/>
          </p:nvSpPr>
          <p:spPr>
            <a:xfrm>
              <a:off x="4107275" y="3122200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8"/>
                    <a:pt x="0" y="77"/>
                    <a:pt x="17" y="147"/>
                  </a:cubicBezTo>
                  <a:cubicBezTo>
                    <a:pt x="29" y="184"/>
                    <a:pt x="72" y="203"/>
                    <a:pt x="113" y="203"/>
                  </a:cubicBezTo>
                  <a:cubicBezTo>
                    <a:pt x="127" y="203"/>
                    <a:pt x="140" y="201"/>
                    <a:pt x="153" y="197"/>
                  </a:cubicBezTo>
                  <a:cubicBezTo>
                    <a:pt x="206" y="180"/>
                    <a:pt x="223" y="110"/>
                    <a:pt x="206" y="61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4" name="Google Shape;3684;p9"/>
            <p:cNvSpPr/>
            <p:nvPr/>
          </p:nvSpPr>
          <p:spPr>
            <a:xfrm>
              <a:off x="4102125" y="31529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0" y="5"/>
                    <a:pt x="87" y="14"/>
                  </a:cubicBezTo>
                  <a:cubicBezTo>
                    <a:pt x="33" y="35"/>
                    <a:pt x="0" y="84"/>
                    <a:pt x="17" y="138"/>
                  </a:cubicBezTo>
                  <a:cubicBezTo>
                    <a:pt x="33" y="154"/>
                    <a:pt x="33" y="171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4"/>
                    <a:pt x="223" y="117"/>
                  </a:cubicBezTo>
                  <a:lnTo>
                    <a:pt x="223" y="68"/>
                  </a:ln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5" name="Google Shape;3685;p9"/>
            <p:cNvSpPr/>
            <p:nvPr/>
          </p:nvSpPr>
          <p:spPr>
            <a:xfrm>
              <a:off x="4117175" y="31343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124" y="1"/>
                  </a:moveTo>
                  <a:cubicBezTo>
                    <a:pt x="88" y="1"/>
                    <a:pt x="53" y="15"/>
                    <a:pt x="33" y="35"/>
                  </a:cubicBezTo>
                  <a:cubicBezTo>
                    <a:pt x="17" y="56"/>
                    <a:pt x="0" y="89"/>
                    <a:pt x="17" y="122"/>
                  </a:cubicBezTo>
                  <a:lnTo>
                    <a:pt x="17" y="138"/>
                  </a:lnTo>
                  <a:cubicBezTo>
                    <a:pt x="17" y="159"/>
                    <a:pt x="33" y="176"/>
                    <a:pt x="50" y="192"/>
                  </a:cubicBezTo>
                  <a:cubicBezTo>
                    <a:pt x="70" y="205"/>
                    <a:pt x="90" y="210"/>
                    <a:pt x="109" y="210"/>
                  </a:cubicBezTo>
                  <a:cubicBezTo>
                    <a:pt x="139" y="210"/>
                    <a:pt x="167" y="196"/>
                    <a:pt x="190" y="176"/>
                  </a:cubicBezTo>
                  <a:cubicBezTo>
                    <a:pt x="239" y="122"/>
                    <a:pt x="223" y="56"/>
                    <a:pt x="190" y="19"/>
                  </a:cubicBezTo>
                  <a:cubicBezTo>
                    <a:pt x="169" y="6"/>
                    <a:pt x="14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6" name="Google Shape;3686;p9"/>
            <p:cNvSpPr/>
            <p:nvPr/>
          </p:nvSpPr>
          <p:spPr>
            <a:xfrm>
              <a:off x="4097375" y="31016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2" y="1"/>
                  </a:moveTo>
                  <a:cubicBezTo>
                    <a:pt x="110" y="1"/>
                    <a:pt x="99" y="3"/>
                    <a:pt x="87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40" y="130"/>
                    <a:pt x="207" y="77"/>
                  </a:cubicBezTo>
                  <a:cubicBezTo>
                    <a:pt x="194" y="23"/>
                    <a:pt x="160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7" name="Google Shape;3687;p9"/>
            <p:cNvSpPr/>
            <p:nvPr/>
          </p:nvSpPr>
          <p:spPr>
            <a:xfrm>
              <a:off x="4116750" y="31508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88" y="1"/>
                    <a:pt x="75" y="6"/>
                    <a:pt x="67" y="16"/>
                  </a:cubicBezTo>
                  <a:cubicBezTo>
                    <a:pt x="50" y="16"/>
                    <a:pt x="17" y="33"/>
                    <a:pt x="17" y="66"/>
                  </a:cubicBezTo>
                  <a:cubicBezTo>
                    <a:pt x="1" y="82"/>
                    <a:pt x="1" y="120"/>
                    <a:pt x="1" y="153"/>
                  </a:cubicBezTo>
                  <a:cubicBezTo>
                    <a:pt x="25" y="189"/>
                    <a:pt x="58" y="210"/>
                    <a:pt x="96" y="210"/>
                  </a:cubicBezTo>
                  <a:cubicBezTo>
                    <a:pt x="109" y="210"/>
                    <a:pt x="123" y="207"/>
                    <a:pt x="137" y="202"/>
                  </a:cubicBezTo>
                  <a:cubicBezTo>
                    <a:pt x="186" y="185"/>
                    <a:pt x="223" y="120"/>
                    <a:pt x="207" y="66"/>
                  </a:cubicBezTo>
                  <a:cubicBezTo>
                    <a:pt x="186" y="49"/>
                    <a:pt x="170" y="16"/>
                    <a:pt x="137" y="16"/>
                  </a:cubicBezTo>
                  <a:cubicBezTo>
                    <a:pt x="128" y="6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8" name="Google Shape;3688;p9"/>
            <p:cNvSpPr/>
            <p:nvPr/>
          </p:nvSpPr>
          <p:spPr>
            <a:xfrm>
              <a:off x="4112425" y="31626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198" y="19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9" name="Google Shape;3689;p9"/>
            <p:cNvSpPr/>
            <p:nvPr/>
          </p:nvSpPr>
          <p:spPr>
            <a:xfrm>
              <a:off x="4140775" y="31640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0"/>
                  </a:moveTo>
                  <a:cubicBezTo>
                    <a:pt x="51" y="0"/>
                    <a:pt x="0" y="45"/>
                    <a:pt x="0" y="87"/>
                  </a:cubicBezTo>
                  <a:lnTo>
                    <a:pt x="0" y="141"/>
                  </a:lnTo>
                  <a:cubicBezTo>
                    <a:pt x="0" y="157"/>
                    <a:pt x="17" y="157"/>
                    <a:pt x="17" y="157"/>
                  </a:cubicBezTo>
                  <a:cubicBezTo>
                    <a:pt x="33" y="190"/>
                    <a:pt x="50" y="211"/>
                    <a:pt x="87" y="211"/>
                  </a:cubicBezTo>
                  <a:cubicBezTo>
                    <a:pt x="120" y="211"/>
                    <a:pt x="136" y="211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23" y="71"/>
                    <a:pt x="173" y="5"/>
                    <a:pt x="120" y="5"/>
                  </a:cubicBezTo>
                  <a:cubicBezTo>
                    <a:pt x="112" y="2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0" name="Google Shape;3690;p9"/>
            <p:cNvSpPr/>
            <p:nvPr/>
          </p:nvSpPr>
          <p:spPr>
            <a:xfrm>
              <a:off x="4002450" y="30125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87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3"/>
                    <a:pt x="17" y="169"/>
                    <a:pt x="37" y="190"/>
                  </a:cubicBezTo>
                  <a:cubicBezTo>
                    <a:pt x="56" y="202"/>
                    <a:pt x="77" y="207"/>
                    <a:pt x="99" y="207"/>
                  </a:cubicBezTo>
                  <a:cubicBezTo>
                    <a:pt x="134" y="207"/>
                    <a:pt x="169" y="192"/>
                    <a:pt x="190" y="169"/>
                  </a:cubicBezTo>
                  <a:cubicBezTo>
                    <a:pt x="223" y="120"/>
                    <a:pt x="223" y="50"/>
                    <a:pt x="173" y="17"/>
                  </a:cubicBezTo>
                  <a:cubicBezTo>
                    <a:pt x="15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1" name="Google Shape;3691;p9"/>
            <p:cNvSpPr/>
            <p:nvPr/>
          </p:nvSpPr>
          <p:spPr>
            <a:xfrm>
              <a:off x="4002025" y="29964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1" y="0"/>
                  </a:moveTo>
                  <a:cubicBezTo>
                    <a:pt x="53" y="0"/>
                    <a:pt x="17" y="35"/>
                    <a:pt x="17" y="89"/>
                  </a:cubicBezTo>
                  <a:cubicBezTo>
                    <a:pt x="1" y="109"/>
                    <a:pt x="17" y="126"/>
                    <a:pt x="17" y="142"/>
                  </a:cubicBezTo>
                  <a:cubicBezTo>
                    <a:pt x="17" y="142"/>
                    <a:pt x="17" y="159"/>
                    <a:pt x="34" y="159"/>
                  </a:cubicBezTo>
                  <a:cubicBezTo>
                    <a:pt x="54" y="192"/>
                    <a:pt x="71" y="192"/>
                    <a:pt x="104" y="212"/>
                  </a:cubicBezTo>
                  <a:cubicBezTo>
                    <a:pt x="120" y="212"/>
                    <a:pt x="157" y="192"/>
                    <a:pt x="174" y="192"/>
                  </a:cubicBezTo>
                  <a:cubicBezTo>
                    <a:pt x="207" y="175"/>
                    <a:pt x="207" y="142"/>
                    <a:pt x="223" y="126"/>
                  </a:cubicBezTo>
                  <a:cubicBezTo>
                    <a:pt x="223" y="89"/>
                    <a:pt x="223" y="56"/>
                    <a:pt x="207" y="39"/>
                  </a:cubicBezTo>
                  <a:cubicBezTo>
                    <a:pt x="190" y="23"/>
                    <a:pt x="157" y="6"/>
                    <a:pt x="137" y="6"/>
                  </a:cubicBezTo>
                  <a:cubicBezTo>
                    <a:pt x="124" y="2"/>
                    <a:pt x="11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2" name="Google Shape;3692;p9"/>
            <p:cNvSpPr/>
            <p:nvPr/>
          </p:nvSpPr>
          <p:spPr>
            <a:xfrm>
              <a:off x="3999050" y="31034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04" y="0"/>
                  </a:moveTo>
                  <a:cubicBezTo>
                    <a:pt x="54" y="0"/>
                    <a:pt x="17" y="33"/>
                    <a:pt x="17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0" y="194"/>
                    <a:pt x="70" y="194"/>
                    <a:pt x="103" y="211"/>
                  </a:cubicBezTo>
                  <a:cubicBezTo>
                    <a:pt x="153" y="211"/>
                    <a:pt x="206" y="178"/>
                    <a:pt x="223" y="124"/>
                  </a:cubicBezTo>
                  <a:cubicBezTo>
                    <a:pt x="223" y="91"/>
                    <a:pt x="206" y="58"/>
                    <a:pt x="206" y="38"/>
                  </a:cubicBezTo>
                  <a:cubicBezTo>
                    <a:pt x="190" y="21"/>
                    <a:pt x="153" y="5"/>
                    <a:pt x="136" y="5"/>
                  </a:cubicBezTo>
                  <a:cubicBezTo>
                    <a:pt x="125" y="2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3" name="Google Shape;3693;p9"/>
            <p:cNvSpPr/>
            <p:nvPr/>
          </p:nvSpPr>
          <p:spPr>
            <a:xfrm>
              <a:off x="4002450" y="30708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40" y="1"/>
                  </a:moveTo>
                  <a:cubicBezTo>
                    <a:pt x="70" y="1"/>
                    <a:pt x="17" y="38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1" y="210"/>
                    <a:pt x="119" y="211"/>
                    <a:pt x="127" y="211"/>
                  </a:cubicBezTo>
                  <a:cubicBezTo>
                    <a:pt x="171" y="211"/>
                    <a:pt x="209" y="166"/>
                    <a:pt x="223" y="124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4" name="Google Shape;3694;p9"/>
            <p:cNvSpPr/>
            <p:nvPr/>
          </p:nvSpPr>
          <p:spPr>
            <a:xfrm>
              <a:off x="3997300" y="302427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1" y="13"/>
                    <a:pt x="37" y="28"/>
                  </a:cubicBezTo>
                  <a:cubicBezTo>
                    <a:pt x="17" y="44"/>
                    <a:pt x="0" y="61"/>
                    <a:pt x="0" y="94"/>
                  </a:cubicBezTo>
                  <a:lnTo>
                    <a:pt x="0" y="147"/>
                  </a:lnTo>
                  <a:cubicBezTo>
                    <a:pt x="17" y="147"/>
                    <a:pt x="17" y="164"/>
                    <a:pt x="17" y="164"/>
                  </a:cubicBezTo>
                  <a:cubicBezTo>
                    <a:pt x="37" y="180"/>
                    <a:pt x="70" y="197"/>
                    <a:pt x="87" y="197"/>
                  </a:cubicBezTo>
                  <a:cubicBezTo>
                    <a:pt x="96" y="200"/>
                    <a:pt x="105" y="201"/>
                    <a:pt x="115" y="201"/>
                  </a:cubicBezTo>
                  <a:cubicBezTo>
                    <a:pt x="161" y="201"/>
                    <a:pt x="206" y="169"/>
                    <a:pt x="206" y="110"/>
                  </a:cubicBezTo>
                  <a:cubicBezTo>
                    <a:pt x="206" y="94"/>
                    <a:pt x="206" y="61"/>
                    <a:pt x="190" y="44"/>
                  </a:cubicBezTo>
                  <a:cubicBezTo>
                    <a:pt x="173" y="28"/>
                    <a:pt x="157" y="7"/>
                    <a:pt x="120" y="7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5" name="Google Shape;3695;p9"/>
            <p:cNvSpPr/>
            <p:nvPr/>
          </p:nvSpPr>
          <p:spPr>
            <a:xfrm>
              <a:off x="3989550" y="309222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0" y="0"/>
                  </a:moveTo>
                  <a:cubicBezTo>
                    <a:pt x="105" y="0"/>
                    <a:pt x="89" y="2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33" y="183"/>
                    <a:pt x="74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5"/>
                    <a:pt x="244" y="109"/>
                    <a:pt x="207" y="56"/>
                  </a:cubicBezTo>
                  <a:cubicBezTo>
                    <a:pt x="195" y="19"/>
                    <a:pt x="16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6" name="Google Shape;3696;p9"/>
            <p:cNvSpPr/>
            <p:nvPr/>
          </p:nvSpPr>
          <p:spPr>
            <a:xfrm>
              <a:off x="3990500" y="30639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01" y="0"/>
                  </a:moveTo>
                  <a:cubicBezTo>
                    <a:pt x="90" y="0"/>
                    <a:pt x="78" y="2"/>
                    <a:pt x="66" y="4"/>
                  </a:cubicBezTo>
                  <a:cubicBezTo>
                    <a:pt x="17" y="37"/>
                    <a:pt x="0" y="91"/>
                    <a:pt x="17" y="141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5" y="215"/>
                    <a:pt x="144" y="214"/>
                    <a:pt x="153" y="211"/>
                  </a:cubicBezTo>
                  <a:cubicBezTo>
                    <a:pt x="206" y="174"/>
                    <a:pt x="239" y="124"/>
                    <a:pt x="206" y="70"/>
                  </a:cubicBezTo>
                  <a:cubicBezTo>
                    <a:pt x="189" y="30"/>
                    <a:pt x="15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7" name="Google Shape;3697;p9"/>
            <p:cNvSpPr/>
            <p:nvPr/>
          </p:nvSpPr>
          <p:spPr>
            <a:xfrm>
              <a:off x="3995125" y="3051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54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7"/>
                    <a:pt x="2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8"/>
                    <a:pt x="101" y="209"/>
                    <a:pt x="108" y="209"/>
                  </a:cubicBezTo>
                  <a:cubicBezTo>
                    <a:pt x="153" y="209"/>
                    <a:pt x="192" y="166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17"/>
                    <a:pt x="141" y="17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8" name="Google Shape;3698;p9"/>
            <p:cNvSpPr/>
            <p:nvPr/>
          </p:nvSpPr>
          <p:spPr>
            <a:xfrm>
              <a:off x="3989150" y="30777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9" name="Google Shape;3699;p9"/>
            <p:cNvSpPr/>
            <p:nvPr/>
          </p:nvSpPr>
          <p:spPr>
            <a:xfrm>
              <a:off x="3996050" y="30382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0" name="Google Shape;3700;p9"/>
            <p:cNvSpPr/>
            <p:nvPr/>
          </p:nvSpPr>
          <p:spPr>
            <a:xfrm>
              <a:off x="4014500" y="300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34" y="38"/>
                    <a:pt x="17" y="54"/>
                    <a:pt x="17" y="87"/>
                  </a:cubicBezTo>
                  <a:cubicBezTo>
                    <a:pt x="1" y="104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07" y="54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1" name="Google Shape;3701;p9"/>
            <p:cNvSpPr/>
            <p:nvPr/>
          </p:nvSpPr>
          <p:spPr>
            <a:xfrm>
              <a:off x="4016250" y="2989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0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2" name="Google Shape;3702;p9"/>
            <p:cNvSpPr/>
            <p:nvPr/>
          </p:nvSpPr>
          <p:spPr>
            <a:xfrm>
              <a:off x="4017500" y="29738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70" y="1"/>
                    <a:pt x="33" y="34"/>
                  </a:cubicBezTo>
                  <a:cubicBezTo>
                    <a:pt x="17" y="50"/>
                    <a:pt x="17" y="67"/>
                    <a:pt x="0" y="88"/>
                  </a:cubicBezTo>
                  <a:cubicBezTo>
                    <a:pt x="0" y="104"/>
                    <a:pt x="0" y="121"/>
                    <a:pt x="17" y="137"/>
                  </a:cubicBezTo>
                  <a:cubicBezTo>
                    <a:pt x="33" y="170"/>
                    <a:pt x="54" y="207"/>
                    <a:pt x="103" y="207"/>
                  </a:cubicBezTo>
                  <a:cubicBezTo>
                    <a:pt x="157" y="207"/>
                    <a:pt x="206" y="170"/>
                    <a:pt x="223" y="121"/>
                  </a:cubicBezTo>
                  <a:cubicBezTo>
                    <a:pt x="223" y="88"/>
                    <a:pt x="206" y="67"/>
                    <a:pt x="190" y="3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3" name="Google Shape;3703;p9"/>
            <p:cNvSpPr/>
            <p:nvPr/>
          </p:nvSpPr>
          <p:spPr>
            <a:xfrm>
              <a:off x="4012350" y="30202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17" y="153"/>
                    <a:pt x="17" y="153"/>
                    <a:pt x="33" y="169"/>
                  </a:cubicBezTo>
                  <a:cubicBezTo>
                    <a:pt x="54" y="190"/>
                    <a:pt x="70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87"/>
                    <a:pt x="206" y="66"/>
                    <a:pt x="190" y="50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4" name="Google Shape;3704;p9"/>
            <p:cNvSpPr/>
            <p:nvPr/>
          </p:nvSpPr>
          <p:spPr>
            <a:xfrm>
              <a:off x="4006775" y="3057950"/>
              <a:ext cx="5600" cy="5400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20" y="0"/>
                  </a:moveTo>
                  <a:cubicBezTo>
                    <a:pt x="71" y="0"/>
                    <a:pt x="17" y="37"/>
                    <a:pt x="0" y="87"/>
                  </a:cubicBezTo>
                  <a:lnTo>
                    <a:pt x="0" y="157"/>
                  </a:lnTo>
                  <a:cubicBezTo>
                    <a:pt x="17" y="157"/>
                    <a:pt x="17" y="157"/>
                    <a:pt x="17" y="173"/>
                  </a:cubicBezTo>
                  <a:cubicBezTo>
                    <a:pt x="33" y="190"/>
                    <a:pt x="71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8" y="201"/>
                    <a:pt x="174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74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5" name="Google Shape;3705;p9"/>
            <p:cNvSpPr/>
            <p:nvPr/>
          </p:nvSpPr>
          <p:spPr>
            <a:xfrm>
              <a:off x="4008950" y="3031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6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33" y="24"/>
                    <a:pt x="0" y="77"/>
                    <a:pt x="33" y="147"/>
                  </a:cubicBezTo>
                  <a:cubicBezTo>
                    <a:pt x="33" y="147"/>
                    <a:pt x="50" y="164"/>
                    <a:pt x="50" y="180"/>
                  </a:cubicBezTo>
                  <a:cubicBezTo>
                    <a:pt x="76" y="192"/>
                    <a:pt x="100" y="204"/>
                    <a:pt x="129" y="204"/>
                  </a:cubicBezTo>
                  <a:cubicBezTo>
                    <a:pt x="142" y="204"/>
                    <a:pt x="155" y="202"/>
                    <a:pt x="169" y="197"/>
                  </a:cubicBezTo>
                  <a:cubicBezTo>
                    <a:pt x="206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210" y="20"/>
                    <a:pt x="167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6" name="Google Shape;3706;p9"/>
            <p:cNvSpPr/>
            <p:nvPr/>
          </p:nvSpPr>
          <p:spPr>
            <a:xfrm>
              <a:off x="3999875" y="3084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50" y="184"/>
                    <a:pt x="81" y="203"/>
                    <a:pt x="126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76"/>
                    <a:pt x="243" y="127"/>
                    <a:pt x="223" y="57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7" name="Google Shape;3707;p9"/>
            <p:cNvSpPr/>
            <p:nvPr/>
          </p:nvSpPr>
          <p:spPr>
            <a:xfrm>
              <a:off x="4008950" y="3044650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3" y="0"/>
                  </a:moveTo>
                  <a:cubicBezTo>
                    <a:pt x="66" y="0"/>
                    <a:pt x="33" y="17"/>
                    <a:pt x="17" y="37"/>
                  </a:cubicBezTo>
                  <a:cubicBezTo>
                    <a:pt x="0" y="70"/>
                    <a:pt x="0" y="87"/>
                    <a:pt x="0" y="120"/>
                  </a:cubicBezTo>
                  <a:cubicBezTo>
                    <a:pt x="0" y="120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53" y="203"/>
                    <a:pt x="76" y="208"/>
                    <a:pt x="98" y="208"/>
                  </a:cubicBezTo>
                  <a:cubicBezTo>
                    <a:pt x="133" y="208"/>
                    <a:pt x="167" y="194"/>
                    <a:pt x="190" y="174"/>
                  </a:cubicBezTo>
                  <a:cubicBezTo>
                    <a:pt x="206" y="157"/>
                    <a:pt x="206" y="120"/>
                    <a:pt x="206" y="87"/>
                  </a:cubicBezTo>
                  <a:cubicBezTo>
                    <a:pt x="206" y="70"/>
                    <a:pt x="190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8" name="Google Shape;3708;p9"/>
            <p:cNvSpPr/>
            <p:nvPr/>
          </p:nvSpPr>
          <p:spPr>
            <a:xfrm>
              <a:off x="4046250" y="31248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6" y="0"/>
                  </a:moveTo>
                  <a:cubicBezTo>
                    <a:pt x="41" y="0"/>
                    <a:pt x="1" y="46"/>
                    <a:pt x="1" y="90"/>
                  </a:cubicBezTo>
                  <a:lnTo>
                    <a:pt x="1" y="143"/>
                  </a:lnTo>
                  <a:cubicBezTo>
                    <a:pt x="1" y="160"/>
                    <a:pt x="17" y="160"/>
                    <a:pt x="17" y="160"/>
                  </a:cubicBezTo>
                  <a:cubicBezTo>
                    <a:pt x="38" y="193"/>
                    <a:pt x="54" y="209"/>
                    <a:pt x="87" y="209"/>
                  </a:cubicBezTo>
                  <a:cubicBezTo>
                    <a:pt x="104" y="209"/>
                    <a:pt x="141" y="209"/>
                    <a:pt x="157" y="193"/>
                  </a:cubicBezTo>
                  <a:cubicBezTo>
                    <a:pt x="190" y="176"/>
                    <a:pt x="207" y="143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41" y="3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9" name="Google Shape;3709;p9"/>
            <p:cNvSpPr/>
            <p:nvPr/>
          </p:nvSpPr>
          <p:spPr>
            <a:xfrm>
              <a:off x="4040275" y="31511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8"/>
                    <a:pt x="17" y="158"/>
                  </a:cubicBezTo>
                  <a:cubicBezTo>
                    <a:pt x="33" y="191"/>
                    <a:pt x="70" y="212"/>
                    <a:pt x="87" y="212"/>
                  </a:cubicBezTo>
                  <a:cubicBezTo>
                    <a:pt x="136" y="212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0" name="Google Shape;3710;p9"/>
            <p:cNvSpPr/>
            <p:nvPr/>
          </p:nvSpPr>
          <p:spPr>
            <a:xfrm>
              <a:off x="4037275" y="31649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2" y="0"/>
                  </a:moveTo>
                  <a:cubicBezTo>
                    <a:pt x="80" y="0"/>
                    <a:pt x="48" y="14"/>
                    <a:pt x="17" y="35"/>
                  </a:cubicBezTo>
                  <a:cubicBezTo>
                    <a:pt x="1" y="51"/>
                    <a:pt x="1" y="88"/>
                    <a:pt x="1" y="121"/>
                  </a:cubicBezTo>
                  <a:cubicBezTo>
                    <a:pt x="1" y="121"/>
                    <a:pt x="1" y="138"/>
                    <a:pt x="17" y="138"/>
                  </a:cubicBezTo>
                  <a:cubicBezTo>
                    <a:pt x="17" y="154"/>
                    <a:pt x="34" y="175"/>
                    <a:pt x="34" y="191"/>
                  </a:cubicBezTo>
                  <a:cubicBezTo>
                    <a:pt x="54" y="204"/>
                    <a:pt x="77" y="209"/>
                    <a:pt x="98" y="209"/>
                  </a:cubicBezTo>
                  <a:cubicBezTo>
                    <a:pt x="134" y="209"/>
                    <a:pt x="168" y="195"/>
                    <a:pt x="190" y="175"/>
                  </a:cubicBezTo>
                  <a:cubicBezTo>
                    <a:pt x="223" y="121"/>
                    <a:pt x="223" y="51"/>
                    <a:pt x="170" y="18"/>
                  </a:cubicBezTo>
                  <a:cubicBezTo>
                    <a:pt x="151" y="6"/>
                    <a:pt x="13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1" name="Google Shape;3711;p9"/>
            <p:cNvSpPr/>
            <p:nvPr/>
          </p:nvSpPr>
          <p:spPr>
            <a:xfrm>
              <a:off x="4033775" y="31262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1"/>
                  </a:moveTo>
                  <a:cubicBezTo>
                    <a:pt x="54" y="1"/>
                    <a:pt x="1" y="34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2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71"/>
                    <a:pt x="174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2" name="Google Shape;3712;p9"/>
            <p:cNvSpPr/>
            <p:nvPr/>
          </p:nvSpPr>
          <p:spPr>
            <a:xfrm>
              <a:off x="4029550" y="31391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7" y="206"/>
                  </a:cubicBezTo>
                  <a:cubicBezTo>
                    <a:pt x="96" y="208"/>
                    <a:pt x="105" y="209"/>
                    <a:pt x="113" y="209"/>
                  </a:cubicBezTo>
                  <a:cubicBezTo>
                    <a:pt x="167" y="209"/>
                    <a:pt x="207" y="166"/>
                    <a:pt x="207" y="120"/>
                  </a:cubicBezTo>
                  <a:cubicBezTo>
                    <a:pt x="223" y="103"/>
                    <a:pt x="207" y="70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3" name="Google Shape;3713;p9"/>
            <p:cNvSpPr/>
            <p:nvPr/>
          </p:nvSpPr>
          <p:spPr>
            <a:xfrm>
              <a:off x="3996050" y="3115400"/>
              <a:ext cx="4775" cy="5225"/>
            </a:xfrm>
            <a:custGeom>
              <a:avLst/>
              <a:gdLst/>
              <a:ahLst/>
              <a:cxnLst/>
              <a:rect l="l" t="t" r="r" b="b"/>
              <a:pathLst>
                <a:path w="191" h="209" extrusionOk="0">
                  <a:moveTo>
                    <a:pt x="89" y="1"/>
                  </a:moveTo>
                  <a:cubicBezTo>
                    <a:pt x="77" y="1"/>
                    <a:pt x="64" y="3"/>
                    <a:pt x="50" y="7"/>
                  </a:cubicBezTo>
                  <a:cubicBezTo>
                    <a:pt x="34" y="7"/>
                    <a:pt x="17" y="23"/>
                    <a:pt x="1" y="40"/>
                  </a:cubicBezTo>
                  <a:cubicBezTo>
                    <a:pt x="17" y="94"/>
                    <a:pt x="50" y="143"/>
                    <a:pt x="67" y="197"/>
                  </a:cubicBezTo>
                  <a:cubicBezTo>
                    <a:pt x="77" y="205"/>
                    <a:pt x="86" y="209"/>
                    <a:pt x="95" y="209"/>
                  </a:cubicBezTo>
                  <a:cubicBezTo>
                    <a:pt x="104" y="209"/>
                    <a:pt x="112" y="205"/>
                    <a:pt x="120" y="197"/>
                  </a:cubicBezTo>
                  <a:cubicBezTo>
                    <a:pt x="153" y="176"/>
                    <a:pt x="190" y="143"/>
                    <a:pt x="190" y="110"/>
                  </a:cubicBezTo>
                  <a:lnTo>
                    <a:pt x="190" y="56"/>
                  </a:lnTo>
                  <a:cubicBezTo>
                    <a:pt x="162" y="19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4" name="Google Shape;3714;p9"/>
            <p:cNvSpPr/>
            <p:nvPr/>
          </p:nvSpPr>
          <p:spPr>
            <a:xfrm>
              <a:off x="4042425" y="31390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82" y="1"/>
                    <a:pt x="52" y="13"/>
                    <a:pt x="34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4" y="180"/>
                    <a:pt x="50" y="180"/>
                  </a:cubicBezTo>
                  <a:cubicBezTo>
                    <a:pt x="67" y="195"/>
                    <a:pt x="89" y="203"/>
                    <a:pt x="111" y="203"/>
                  </a:cubicBezTo>
                  <a:cubicBezTo>
                    <a:pt x="140" y="203"/>
                    <a:pt x="170" y="190"/>
                    <a:pt x="191" y="160"/>
                  </a:cubicBezTo>
                  <a:cubicBezTo>
                    <a:pt x="207" y="143"/>
                    <a:pt x="224" y="110"/>
                    <a:pt x="224" y="94"/>
                  </a:cubicBezTo>
                  <a:cubicBezTo>
                    <a:pt x="224" y="57"/>
                    <a:pt x="207" y="40"/>
                    <a:pt x="170" y="24"/>
                  </a:cubicBezTo>
                  <a:cubicBezTo>
                    <a:pt x="155" y="9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5" name="Google Shape;3715;p9"/>
            <p:cNvSpPr/>
            <p:nvPr/>
          </p:nvSpPr>
          <p:spPr>
            <a:xfrm>
              <a:off x="4049750" y="3174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cubicBezTo>
                    <a:pt x="1" y="137"/>
                    <a:pt x="1" y="137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86" y="170"/>
                    <a:pt x="207" y="137"/>
                    <a:pt x="207" y="120"/>
                  </a:cubicBezTo>
                  <a:cubicBezTo>
                    <a:pt x="223" y="87"/>
                    <a:pt x="207" y="67"/>
                    <a:pt x="207" y="50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6" name="Google Shape;3716;p9"/>
            <p:cNvSpPr/>
            <p:nvPr/>
          </p:nvSpPr>
          <p:spPr>
            <a:xfrm>
              <a:off x="4026975" y="31527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4" y="23"/>
                    <a:pt x="1" y="93"/>
                    <a:pt x="17" y="147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60"/>
                  </a:cubicBezTo>
                  <a:cubicBezTo>
                    <a:pt x="211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7" name="Google Shape;3717;p9"/>
            <p:cNvSpPr/>
            <p:nvPr/>
          </p:nvSpPr>
          <p:spPr>
            <a:xfrm>
              <a:off x="4051000" y="31606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0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8" name="Google Shape;3718;p9"/>
            <p:cNvSpPr/>
            <p:nvPr/>
          </p:nvSpPr>
          <p:spPr>
            <a:xfrm>
              <a:off x="4013175" y="30828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24" y="1"/>
                  </a:moveTo>
                  <a:cubicBezTo>
                    <a:pt x="70" y="1"/>
                    <a:pt x="21" y="34"/>
                    <a:pt x="0" y="88"/>
                  </a:cubicBezTo>
                  <a:cubicBezTo>
                    <a:pt x="0" y="104"/>
                    <a:pt x="0" y="121"/>
                    <a:pt x="21" y="137"/>
                  </a:cubicBezTo>
                  <a:lnTo>
                    <a:pt x="21" y="174"/>
                  </a:lnTo>
                  <a:cubicBezTo>
                    <a:pt x="37" y="191"/>
                    <a:pt x="70" y="207"/>
                    <a:pt x="87" y="207"/>
                  </a:cubicBezTo>
                  <a:cubicBezTo>
                    <a:pt x="157" y="207"/>
                    <a:pt x="206" y="174"/>
                    <a:pt x="206" y="121"/>
                  </a:cubicBezTo>
                  <a:cubicBezTo>
                    <a:pt x="227" y="88"/>
                    <a:pt x="206" y="71"/>
                    <a:pt x="190" y="34"/>
                  </a:cubicBezTo>
                  <a:cubicBezTo>
                    <a:pt x="173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9" name="Google Shape;3719;p9"/>
            <p:cNvSpPr/>
            <p:nvPr/>
          </p:nvSpPr>
          <p:spPr>
            <a:xfrm>
              <a:off x="4009775" y="31134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70" y="0"/>
                  </a:moveTo>
                  <a:cubicBezTo>
                    <a:pt x="33" y="17"/>
                    <a:pt x="17" y="33"/>
                    <a:pt x="17" y="50"/>
                  </a:cubicBezTo>
                  <a:cubicBezTo>
                    <a:pt x="0" y="70"/>
                    <a:pt x="0" y="103"/>
                    <a:pt x="0" y="136"/>
                  </a:cubicBezTo>
                  <a:cubicBezTo>
                    <a:pt x="12" y="175"/>
                    <a:pt x="52" y="203"/>
                    <a:pt x="92" y="203"/>
                  </a:cubicBezTo>
                  <a:cubicBezTo>
                    <a:pt x="107" y="203"/>
                    <a:pt x="122" y="199"/>
                    <a:pt x="136" y="190"/>
                  </a:cubicBezTo>
                  <a:cubicBezTo>
                    <a:pt x="190" y="174"/>
                    <a:pt x="223" y="120"/>
                    <a:pt x="206" y="70"/>
                  </a:cubicBezTo>
                  <a:cubicBezTo>
                    <a:pt x="190" y="33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0" name="Google Shape;3720;p9"/>
            <p:cNvSpPr/>
            <p:nvPr/>
          </p:nvSpPr>
          <p:spPr>
            <a:xfrm>
              <a:off x="4010175" y="30966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2" y="0"/>
                  </a:moveTo>
                  <a:cubicBezTo>
                    <a:pt x="91" y="0"/>
                    <a:pt x="58" y="15"/>
                    <a:pt x="38" y="37"/>
                  </a:cubicBezTo>
                  <a:cubicBezTo>
                    <a:pt x="17" y="70"/>
                    <a:pt x="1" y="87"/>
                    <a:pt x="1" y="124"/>
                  </a:cubicBezTo>
                  <a:cubicBezTo>
                    <a:pt x="17" y="124"/>
                    <a:pt x="17" y="140"/>
                    <a:pt x="17" y="140"/>
                  </a:cubicBezTo>
                  <a:cubicBezTo>
                    <a:pt x="17" y="157"/>
                    <a:pt x="38" y="173"/>
                    <a:pt x="54" y="190"/>
                  </a:cubicBezTo>
                  <a:cubicBezTo>
                    <a:pt x="67" y="204"/>
                    <a:pt x="84" y="210"/>
                    <a:pt x="103" y="210"/>
                  </a:cubicBezTo>
                  <a:cubicBezTo>
                    <a:pt x="135" y="210"/>
                    <a:pt x="170" y="194"/>
                    <a:pt x="190" y="173"/>
                  </a:cubicBezTo>
                  <a:cubicBezTo>
                    <a:pt x="223" y="124"/>
                    <a:pt x="223" y="70"/>
                    <a:pt x="174" y="21"/>
                  </a:cubicBezTo>
                  <a:cubicBezTo>
                    <a:pt x="161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1" name="Google Shape;3721;p9"/>
            <p:cNvSpPr/>
            <p:nvPr/>
          </p:nvSpPr>
          <p:spPr>
            <a:xfrm>
              <a:off x="4023050" y="3106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54" y="0"/>
                    <a:pt x="1" y="37"/>
                    <a:pt x="1" y="87"/>
                  </a:cubicBezTo>
                  <a:lnTo>
                    <a:pt x="1" y="120"/>
                  </a:lnTo>
                  <a:lnTo>
                    <a:pt x="1" y="140"/>
                  </a:lnTo>
                  <a:cubicBezTo>
                    <a:pt x="1" y="157"/>
                    <a:pt x="1" y="157"/>
                    <a:pt x="17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41" y="206"/>
                    <a:pt x="158" y="190"/>
                  </a:cubicBezTo>
                  <a:cubicBezTo>
                    <a:pt x="191" y="173"/>
                    <a:pt x="191" y="157"/>
                    <a:pt x="207" y="120"/>
                  </a:cubicBezTo>
                  <a:cubicBezTo>
                    <a:pt x="207" y="103"/>
                    <a:pt x="207" y="70"/>
                    <a:pt x="191" y="54"/>
                  </a:cubicBezTo>
                  <a:cubicBezTo>
                    <a:pt x="174" y="3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2" name="Google Shape;3722;p9"/>
            <p:cNvSpPr/>
            <p:nvPr/>
          </p:nvSpPr>
          <p:spPr>
            <a:xfrm>
              <a:off x="4005425" y="3124800"/>
              <a:ext cx="6125" cy="5275"/>
            </a:xfrm>
            <a:custGeom>
              <a:avLst/>
              <a:gdLst/>
              <a:ahLst/>
              <a:cxnLst/>
              <a:rect l="l" t="t" r="r" b="b"/>
              <a:pathLst>
                <a:path w="245" h="211" extrusionOk="0">
                  <a:moveTo>
                    <a:pt x="116" y="0"/>
                  </a:moveTo>
                  <a:cubicBezTo>
                    <a:pt x="102" y="0"/>
                    <a:pt x="87" y="2"/>
                    <a:pt x="71" y="6"/>
                  </a:cubicBezTo>
                  <a:cubicBezTo>
                    <a:pt x="21" y="27"/>
                    <a:pt x="1" y="93"/>
                    <a:pt x="21" y="146"/>
                  </a:cubicBezTo>
                  <a:cubicBezTo>
                    <a:pt x="33" y="182"/>
                    <a:pt x="71" y="211"/>
                    <a:pt x="110" y="211"/>
                  </a:cubicBezTo>
                  <a:cubicBezTo>
                    <a:pt x="126" y="211"/>
                    <a:pt x="142" y="206"/>
                    <a:pt x="158" y="196"/>
                  </a:cubicBezTo>
                  <a:cubicBezTo>
                    <a:pt x="207" y="179"/>
                    <a:pt x="244" y="130"/>
                    <a:pt x="207" y="76"/>
                  </a:cubicBezTo>
                  <a:cubicBezTo>
                    <a:pt x="194" y="22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3" name="Google Shape;3723;p9"/>
            <p:cNvSpPr/>
            <p:nvPr/>
          </p:nvSpPr>
          <p:spPr>
            <a:xfrm>
              <a:off x="4021825" y="3120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6" y="1"/>
                    <a:pt x="17" y="34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0" y="186"/>
                    <a:pt x="66" y="207"/>
                    <a:pt x="103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9" y="163"/>
                    <a:pt x="223" y="120"/>
                  </a:cubicBezTo>
                  <a:cubicBezTo>
                    <a:pt x="223" y="83"/>
                    <a:pt x="207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4" name="Google Shape;3724;p9"/>
            <p:cNvSpPr/>
            <p:nvPr/>
          </p:nvSpPr>
          <p:spPr>
            <a:xfrm>
              <a:off x="4016250" y="3146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1" y="33"/>
                    <a:pt x="1" y="83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86"/>
                    <a:pt x="50" y="206"/>
                    <a:pt x="83" y="206"/>
                  </a:cubicBezTo>
                  <a:cubicBezTo>
                    <a:pt x="90" y="209"/>
                    <a:pt x="97" y="209"/>
                    <a:pt x="103" y="209"/>
                  </a:cubicBezTo>
                  <a:cubicBezTo>
                    <a:pt x="149" y="209"/>
                    <a:pt x="189" y="163"/>
                    <a:pt x="207" y="120"/>
                  </a:cubicBezTo>
                  <a:cubicBezTo>
                    <a:pt x="207" y="83"/>
                    <a:pt x="207" y="66"/>
                    <a:pt x="186" y="50"/>
                  </a:cubicBezTo>
                  <a:cubicBezTo>
                    <a:pt x="170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5" name="Google Shape;3725;p9"/>
            <p:cNvSpPr/>
            <p:nvPr/>
          </p:nvSpPr>
          <p:spPr>
            <a:xfrm>
              <a:off x="4017075" y="31321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1"/>
                    <a:pt x="34" y="145"/>
                  </a:cubicBezTo>
                  <a:cubicBezTo>
                    <a:pt x="46" y="181"/>
                    <a:pt x="77" y="208"/>
                    <a:pt x="112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23" y="178"/>
                    <a:pt x="240" y="124"/>
                    <a:pt x="223" y="75"/>
                  </a:cubicBez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6" name="Google Shape;3726;p9"/>
            <p:cNvSpPr/>
            <p:nvPr/>
          </p:nvSpPr>
          <p:spPr>
            <a:xfrm>
              <a:off x="4178600" y="3147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3" y="0"/>
                    <a:pt x="50" y="17"/>
                    <a:pt x="33" y="37"/>
                  </a:cubicBezTo>
                  <a:cubicBezTo>
                    <a:pt x="17" y="54"/>
                    <a:pt x="0" y="70"/>
                    <a:pt x="0" y="87"/>
                  </a:cubicBezTo>
                  <a:lnTo>
                    <a:pt x="0" y="157"/>
                  </a:lnTo>
                  <a:cubicBezTo>
                    <a:pt x="17" y="173"/>
                    <a:pt x="50" y="206"/>
                    <a:pt x="83" y="206"/>
                  </a:cubicBezTo>
                  <a:lnTo>
                    <a:pt x="103" y="206"/>
                  </a:ln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7" name="Google Shape;3727;p9"/>
            <p:cNvSpPr/>
            <p:nvPr/>
          </p:nvSpPr>
          <p:spPr>
            <a:xfrm>
              <a:off x="4275175" y="31666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33" y="34"/>
                    <a:pt x="0" y="83"/>
                    <a:pt x="17" y="137"/>
                  </a:cubicBezTo>
                  <a:cubicBezTo>
                    <a:pt x="48" y="178"/>
                    <a:pt x="88" y="211"/>
                    <a:pt x="131" y="211"/>
                  </a:cubicBezTo>
                  <a:cubicBezTo>
                    <a:pt x="140" y="211"/>
                    <a:pt x="148" y="210"/>
                    <a:pt x="157" y="207"/>
                  </a:cubicBezTo>
                  <a:cubicBezTo>
                    <a:pt x="174" y="186"/>
                    <a:pt x="190" y="186"/>
                    <a:pt x="207" y="170"/>
                  </a:cubicBezTo>
                  <a:cubicBezTo>
                    <a:pt x="223" y="137"/>
                    <a:pt x="240" y="104"/>
                    <a:pt x="223" y="67"/>
                  </a:cubicBezTo>
                  <a:cubicBezTo>
                    <a:pt x="207" y="34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8" name="Google Shape;3728;p9"/>
            <p:cNvSpPr/>
            <p:nvPr/>
          </p:nvSpPr>
          <p:spPr>
            <a:xfrm>
              <a:off x="4274350" y="318022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7" y="0"/>
                  </a:moveTo>
                  <a:cubicBezTo>
                    <a:pt x="84" y="0"/>
                    <a:pt x="62" y="12"/>
                    <a:pt x="50" y="24"/>
                  </a:cubicBezTo>
                  <a:cubicBezTo>
                    <a:pt x="33" y="40"/>
                    <a:pt x="17" y="57"/>
                    <a:pt x="17" y="94"/>
                  </a:cubicBezTo>
                  <a:cubicBezTo>
                    <a:pt x="1" y="110"/>
                    <a:pt x="17" y="127"/>
                    <a:pt x="17" y="143"/>
                  </a:cubicBezTo>
                  <a:cubicBezTo>
                    <a:pt x="17" y="143"/>
                    <a:pt x="17" y="160"/>
                    <a:pt x="33" y="160"/>
                  </a:cubicBezTo>
                  <a:cubicBezTo>
                    <a:pt x="50" y="180"/>
                    <a:pt x="66" y="197"/>
                    <a:pt x="104" y="197"/>
                  </a:cubicBezTo>
                  <a:cubicBezTo>
                    <a:pt x="112" y="200"/>
                    <a:pt x="121" y="201"/>
                    <a:pt x="129" y="201"/>
                  </a:cubicBezTo>
                  <a:cubicBezTo>
                    <a:pt x="170" y="201"/>
                    <a:pt x="209" y="168"/>
                    <a:pt x="223" y="110"/>
                  </a:cubicBezTo>
                  <a:cubicBezTo>
                    <a:pt x="223" y="94"/>
                    <a:pt x="223" y="57"/>
                    <a:pt x="207" y="40"/>
                  </a:cubicBezTo>
                  <a:cubicBezTo>
                    <a:pt x="190" y="24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9" name="Google Shape;3729;p9"/>
            <p:cNvSpPr/>
            <p:nvPr/>
          </p:nvSpPr>
          <p:spPr>
            <a:xfrm>
              <a:off x="4269600" y="31428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54" y="1"/>
                    <a:pt x="15" y="33"/>
                    <a:pt x="1" y="75"/>
                  </a:cubicBezTo>
                  <a:lnTo>
                    <a:pt x="1" y="91"/>
                  </a:lnTo>
                  <a:lnTo>
                    <a:pt x="1" y="145"/>
                  </a:lnTo>
                  <a:cubicBezTo>
                    <a:pt x="17" y="161"/>
                    <a:pt x="34" y="194"/>
                    <a:pt x="50" y="194"/>
                  </a:cubicBezTo>
                  <a:cubicBezTo>
                    <a:pt x="71" y="211"/>
                    <a:pt x="87" y="211"/>
                    <a:pt x="87" y="211"/>
                  </a:cubicBezTo>
                  <a:cubicBezTo>
                    <a:pt x="137" y="211"/>
                    <a:pt x="207" y="178"/>
                    <a:pt x="207" y="128"/>
                  </a:cubicBezTo>
                  <a:cubicBezTo>
                    <a:pt x="207" y="91"/>
                    <a:pt x="207" y="75"/>
                    <a:pt x="191" y="42"/>
                  </a:cubicBezTo>
                  <a:cubicBezTo>
                    <a:pt x="174" y="25"/>
                    <a:pt x="153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0" name="Google Shape;3730;p9"/>
            <p:cNvSpPr/>
            <p:nvPr/>
          </p:nvSpPr>
          <p:spPr>
            <a:xfrm>
              <a:off x="4270025" y="32082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3"/>
                    <a:pt x="70" y="210"/>
                    <a:pt x="87" y="210"/>
                  </a:cubicBezTo>
                  <a:cubicBezTo>
                    <a:pt x="120" y="210"/>
                    <a:pt x="157" y="210"/>
                    <a:pt x="174" y="193"/>
                  </a:cubicBezTo>
                  <a:cubicBezTo>
                    <a:pt x="190" y="173"/>
                    <a:pt x="206" y="140"/>
                    <a:pt x="206" y="123"/>
                  </a:cubicBezTo>
                  <a:cubicBezTo>
                    <a:pt x="223" y="90"/>
                    <a:pt x="206" y="70"/>
                    <a:pt x="190" y="37"/>
                  </a:cubicBezTo>
                  <a:cubicBezTo>
                    <a:pt x="174" y="20"/>
                    <a:pt x="157" y="4"/>
                    <a:pt x="120" y="4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1" name="Google Shape;3731;p9"/>
            <p:cNvSpPr/>
            <p:nvPr/>
          </p:nvSpPr>
          <p:spPr>
            <a:xfrm>
              <a:off x="4287650" y="31737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11" y="0"/>
                  </a:moveTo>
                  <a:cubicBezTo>
                    <a:pt x="82" y="0"/>
                    <a:pt x="54" y="13"/>
                    <a:pt x="33" y="43"/>
                  </a:cubicBezTo>
                  <a:cubicBezTo>
                    <a:pt x="17" y="59"/>
                    <a:pt x="0" y="92"/>
                    <a:pt x="0" y="109"/>
                  </a:cubicBezTo>
                  <a:cubicBezTo>
                    <a:pt x="17" y="129"/>
                    <a:pt x="17" y="129"/>
                    <a:pt x="17" y="146"/>
                  </a:cubicBezTo>
                  <a:cubicBezTo>
                    <a:pt x="17" y="162"/>
                    <a:pt x="33" y="179"/>
                    <a:pt x="50" y="179"/>
                  </a:cubicBezTo>
                  <a:cubicBezTo>
                    <a:pt x="70" y="195"/>
                    <a:pt x="103" y="212"/>
                    <a:pt x="120" y="212"/>
                  </a:cubicBezTo>
                  <a:cubicBezTo>
                    <a:pt x="153" y="212"/>
                    <a:pt x="174" y="195"/>
                    <a:pt x="190" y="179"/>
                  </a:cubicBezTo>
                  <a:cubicBezTo>
                    <a:pt x="207" y="146"/>
                    <a:pt x="223" y="129"/>
                    <a:pt x="223" y="92"/>
                  </a:cubicBezTo>
                  <a:cubicBezTo>
                    <a:pt x="207" y="76"/>
                    <a:pt x="207" y="43"/>
                    <a:pt x="174" y="26"/>
                  </a:cubicBezTo>
                  <a:cubicBezTo>
                    <a:pt x="157" y="9"/>
                    <a:pt x="13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2" name="Google Shape;3732;p9"/>
            <p:cNvSpPr/>
            <p:nvPr/>
          </p:nvSpPr>
          <p:spPr>
            <a:xfrm>
              <a:off x="4285475" y="31855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54" y="17"/>
                    <a:pt x="34" y="33"/>
                  </a:cubicBezTo>
                  <a:cubicBezTo>
                    <a:pt x="17" y="50"/>
                    <a:pt x="1" y="70"/>
                    <a:pt x="1" y="87"/>
                  </a:cubicBezTo>
                  <a:lnTo>
                    <a:pt x="1" y="136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3" name="Google Shape;3733;p9"/>
            <p:cNvSpPr/>
            <p:nvPr/>
          </p:nvSpPr>
          <p:spPr>
            <a:xfrm>
              <a:off x="4265275" y="31574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16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17" y="61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4"/>
                    <a:pt x="38" y="180"/>
                    <a:pt x="54" y="180"/>
                  </a:cubicBezTo>
                  <a:cubicBezTo>
                    <a:pt x="71" y="197"/>
                    <a:pt x="104" y="213"/>
                    <a:pt x="120" y="213"/>
                  </a:cubicBezTo>
                  <a:cubicBezTo>
                    <a:pt x="157" y="197"/>
                    <a:pt x="174" y="197"/>
                    <a:pt x="207" y="164"/>
                  </a:cubicBezTo>
                  <a:cubicBezTo>
                    <a:pt x="223" y="143"/>
                    <a:pt x="223" y="127"/>
                    <a:pt x="223" y="94"/>
                  </a:cubicBezTo>
                  <a:cubicBezTo>
                    <a:pt x="223" y="61"/>
                    <a:pt x="207" y="40"/>
                    <a:pt x="190" y="24"/>
                  </a:cubicBezTo>
                  <a:cubicBezTo>
                    <a:pt x="168" y="9"/>
                    <a:pt x="14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4" name="Google Shape;3734;p9"/>
            <p:cNvSpPr/>
            <p:nvPr/>
          </p:nvSpPr>
          <p:spPr>
            <a:xfrm>
              <a:off x="4279100" y="315327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20" y="1"/>
                  </a:moveTo>
                  <a:cubicBezTo>
                    <a:pt x="103" y="1"/>
                    <a:pt x="66" y="22"/>
                    <a:pt x="50" y="38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41"/>
                    <a:pt x="17" y="158"/>
                  </a:cubicBezTo>
                  <a:lnTo>
                    <a:pt x="17" y="174"/>
                  </a:lnTo>
                  <a:cubicBezTo>
                    <a:pt x="33" y="191"/>
                    <a:pt x="66" y="207"/>
                    <a:pt x="83" y="207"/>
                  </a:cubicBezTo>
                  <a:cubicBezTo>
                    <a:pt x="96" y="211"/>
                    <a:pt x="108" y="213"/>
                    <a:pt x="120" y="213"/>
                  </a:cubicBezTo>
                  <a:cubicBezTo>
                    <a:pt x="171" y="213"/>
                    <a:pt x="206" y="178"/>
                    <a:pt x="206" y="125"/>
                  </a:cubicBezTo>
                  <a:cubicBezTo>
                    <a:pt x="223" y="104"/>
                    <a:pt x="206" y="71"/>
                    <a:pt x="186" y="55"/>
                  </a:cubicBezTo>
                  <a:cubicBezTo>
                    <a:pt x="169" y="38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5" name="Google Shape;3735;p9"/>
            <p:cNvSpPr/>
            <p:nvPr/>
          </p:nvSpPr>
          <p:spPr>
            <a:xfrm>
              <a:off x="4283725" y="3136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00" y="0"/>
                  </a:moveTo>
                  <a:cubicBezTo>
                    <a:pt x="90" y="0"/>
                    <a:pt x="80" y="2"/>
                    <a:pt x="71" y="4"/>
                  </a:cubicBezTo>
                  <a:cubicBezTo>
                    <a:pt x="21" y="21"/>
                    <a:pt x="1" y="91"/>
                    <a:pt x="21" y="141"/>
                  </a:cubicBezTo>
                  <a:cubicBezTo>
                    <a:pt x="33" y="179"/>
                    <a:pt x="71" y="207"/>
                    <a:pt x="111" y="207"/>
                  </a:cubicBezTo>
                  <a:cubicBezTo>
                    <a:pt x="127" y="207"/>
                    <a:pt x="143" y="203"/>
                    <a:pt x="157" y="194"/>
                  </a:cubicBezTo>
                  <a:cubicBezTo>
                    <a:pt x="207" y="178"/>
                    <a:pt x="227" y="124"/>
                    <a:pt x="207" y="75"/>
                  </a:cubicBezTo>
                  <a:cubicBezTo>
                    <a:pt x="193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6" name="Google Shape;3736;p9"/>
            <p:cNvSpPr/>
            <p:nvPr/>
          </p:nvSpPr>
          <p:spPr>
            <a:xfrm>
              <a:off x="4255375" y="314730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38" y="34"/>
                    <a:pt x="22" y="71"/>
                    <a:pt x="22" y="87"/>
                  </a:cubicBezTo>
                  <a:cubicBezTo>
                    <a:pt x="1" y="104"/>
                    <a:pt x="1" y="120"/>
                    <a:pt x="22" y="137"/>
                  </a:cubicBezTo>
                  <a:cubicBezTo>
                    <a:pt x="22" y="157"/>
                    <a:pt x="22" y="157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8" y="207"/>
                    <a:pt x="207" y="174"/>
                    <a:pt x="228" y="120"/>
                  </a:cubicBezTo>
                  <a:cubicBezTo>
                    <a:pt x="228" y="87"/>
                    <a:pt x="207" y="71"/>
                    <a:pt x="191" y="34"/>
                  </a:cubicBezTo>
                  <a:cubicBezTo>
                    <a:pt x="191" y="17"/>
                    <a:pt x="15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7" name="Google Shape;3737;p9"/>
            <p:cNvSpPr/>
            <p:nvPr/>
          </p:nvSpPr>
          <p:spPr>
            <a:xfrm>
              <a:off x="4249825" y="31750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37" y="160"/>
                    <a:pt x="54" y="160"/>
                    <a:pt x="54" y="180"/>
                  </a:cubicBezTo>
                  <a:cubicBezTo>
                    <a:pt x="73" y="200"/>
                    <a:pt x="92" y="208"/>
                    <a:pt x="113" y="208"/>
                  </a:cubicBezTo>
                  <a:cubicBezTo>
                    <a:pt x="127" y="208"/>
                    <a:pt x="142" y="204"/>
                    <a:pt x="157" y="197"/>
                  </a:cubicBezTo>
                  <a:cubicBezTo>
                    <a:pt x="206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211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8" name="Google Shape;3738;p9"/>
            <p:cNvSpPr/>
            <p:nvPr/>
          </p:nvSpPr>
          <p:spPr>
            <a:xfrm>
              <a:off x="4249825" y="31881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0"/>
                  </a:moveTo>
                  <a:cubicBezTo>
                    <a:pt x="70" y="17"/>
                    <a:pt x="37" y="17"/>
                    <a:pt x="17" y="50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53"/>
                    <a:pt x="17" y="174"/>
                    <a:pt x="37" y="190"/>
                  </a:cubicBezTo>
                  <a:cubicBezTo>
                    <a:pt x="60" y="205"/>
                    <a:pt x="86" y="213"/>
                    <a:pt x="111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06" y="153"/>
                    <a:pt x="206" y="120"/>
                    <a:pt x="206" y="104"/>
                  </a:cubicBezTo>
                  <a:cubicBezTo>
                    <a:pt x="206" y="71"/>
                    <a:pt x="190" y="50"/>
                    <a:pt x="173" y="33"/>
                  </a:cubicBezTo>
                  <a:cubicBezTo>
                    <a:pt x="157" y="1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9" name="Google Shape;3739;p9"/>
            <p:cNvSpPr/>
            <p:nvPr/>
          </p:nvSpPr>
          <p:spPr>
            <a:xfrm>
              <a:off x="4245600" y="31258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7" y="15"/>
                    <a:pt x="17" y="35"/>
                  </a:cubicBezTo>
                  <a:cubicBezTo>
                    <a:pt x="0" y="68"/>
                    <a:pt x="0" y="89"/>
                    <a:pt x="0" y="122"/>
                  </a:cubicBezTo>
                  <a:lnTo>
                    <a:pt x="0" y="138"/>
                  </a:lnTo>
                  <a:cubicBezTo>
                    <a:pt x="17" y="155"/>
                    <a:pt x="17" y="171"/>
                    <a:pt x="33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6" y="208"/>
                    <a:pt x="169" y="192"/>
                    <a:pt x="186" y="171"/>
                  </a:cubicBezTo>
                  <a:cubicBezTo>
                    <a:pt x="206" y="155"/>
                    <a:pt x="206" y="122"/>
                    <a:pt x="206" y="89"/>
                  </a:cubicBezTo>
                  <a:cubicBezTo>
                    <a:pt x="206" y="68"/>
                    <a:pt x="186" y="35"/>
                    <a:pt x="169" y="19"/>
                  </a:cubicBezTo>
                  <a:cubicBezTo>
                    <a:pt x="150" y="6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0" name="Google Shape;3740;p9"/>
            <p:cNvSpPr/>
            <p:nvPr/>
          </p:nvSpPr>
          <p:spPr>
            <a:xfrm>
              <a:off x="4253325" y="316360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40"/>
                    <a:pt x="17" y="157"/>
                  </a:cubicBezTo>
                  <a:lnTo>
                    <a:pt x="33" y="173"/>
                  </a:lnTo>
                  <a:cubicBezTo>
                    <a:pt x="50" y="190"/>
                    <a:pt x="66" y="206"/>
                    <a:pt x="104" y="206"/>
                  </a:cubicBezTo>
                  <a:cubicBezTo>
                    <a:pt x="108" y="213"/>
                    <a:pt x="115" y="215"/>
                    <a:pt x="122" y="215"/>
                  </a:cubicBezTo>
                  <a:cubicBezTo>
                    <a:pt x="138" y="215"/>
                    <a:pt x="158" y="201"/>
                    <a:pt x="169" y="190"/>
                  </a:cubicBezTo>
                  <a:cubicBezTo>
                    <a:pt x="186" y="173"/>
                    <a:pt x="207" y="157"/>
                    <a:pt x="223" y="124"/>
                  </a:cubicBezTo>
                  <a:cubicBezTo>
                    <a:pt x="223" y="103"/>
                    <a:pt x="207" y="70"/>
                    <a:pt x="186" y="54"/>
                  </a:cubicBezTo>
                  <a:cubicBezTo>
                    <a:pt x="169" y="37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1" name="Google Shape;3741;p9"/>
            <p:cNvSpPr/>
            <p:nvPr/>
          </p:nvSpPr>
          <p:spPr>
            <a:xfrm>
              <a:off x="4264050" y="31697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3" y="30"/>
                    <a:pt x="0" y="84"/>
                    <a:pt x="17" y="134"/>
                  </a:cubicBezTo>
                  <a:cubicBezTo>
                    <a:pt x="33" y="150"/>
                    <a:pt x="33" y="166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0"/>
                    <a:pt x="223" y="117"/>
                  </a:cubicBezTo>
                  <a:lnTo>
                    <a:pt x="223" y="63"/>
                  </a:lnTo>
                  <a:cubicBezTo>
                    <a:pt x="211" y="28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2" name="Google Shape;3742;p9"/>
            <p:cNvSpPr/>
            <p:nvPr/>
          </p:nvSpPr>
          <p:spPr>
            <a:xfrm>
              <a:off x="4261875" y="31851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34" y="170"/>
                    <a:pt x="50" y="207"/>
                    <a:pt x="104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3" name="Google Shape;3743;p9"/>
            <p:cNvSpPr/>
            <p:nvPr/>
          </p:nvSpPr>
          <p:spPr>
            <a:xfrm>
              <a:off x="4289400" y="3160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8" y="0"/>
                    <a:pt x="95" y="2"/>
                    <a:pt x="83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3" y="179"/>
                    <a:pt x="50" y="179"/>
                  </a:cubicBezTo>
                  <a:cubicBezTo>
                    <a:pt x="60" y="199"/>
                    <a:pt x="82" y="207"/>
                    <a:pt x="106" y="207"/>
                  </a:cubicBezTo>
                  <a:cubicBezTo>
                    <a:pt x="122" y="207"/>
                    <a:pt x="139" y="203"/>
                    <a:pt x="153" y="196"/>
                  </a:cubicBezTo>
                  <a:cubicBezTo>
                    <a:pt x="186" y="196"/>
                    <a:pt x="223" y="163"/>
                    <a:pt x="223" y="109"/>
                  </a:cubicBezTo>
                  <a:lnTo>
                    <a:pt x="223" y="76"/>
                  </a:lnTo>
                  <a:cubicBezTo>
                    <a:pt x="195" y="22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4" name="Google Shape;3744;p9"/>
            <p:cNvSpPr/>
            <p:nvPr/>
          </p:nvSpPr>
          <p:spPr>
            <a:xfrm>
              <a:off x="4257125" y="3133500"/>
              <a:ext cx="5200" cy="4950"/>
            </a:xfrm>
            <a:custGeom>
              <a:avLst/>
              <a:gdLst/>
              <a:ahLst/>
              <a:cxnLst/>
              <a:rect l="l" t="t" r="r" b="b"/>
              <a:pathLst>
                <a:path w="208" h="198" extrusionOk="0">
                  <a:moveTo>
                    <a:pt x="95" y="0"/>
                  </a:moveTo>
                  <a:cubicBezTo>
                    <a:pt x="54" y="0"/>
                    <a:pt x="15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3"/>
                    <a:pt x="71" y="194"/>
                    <a:pt x="88" y="194"/>
                  </a:cubicBezTo>
                  <a:cubicBezTo>
                    <a:pt x="95" y="197"/>
                    <a:pt x="104" y="198"/>
                    <a:pt x="112" y="198"/>
                  </a:cubicBezTo>
                  <a:cubicBezTo>
                    <a:pt x="158" y="198"/>
                    <a:pt x="207" y="163"/>
                    <a:pt x="207" y="108"/>
                  </a:cubicBezTo>
                  <a:cubicBezTo>
                    <a:pt x="207" y="91"/>
                    <a:pt x="207" y="54"/>
                    <a:pt x="191" y="37"/>
                  </a:cubicBezTo>
                  <a:cubicBezTo>
                    <a:pt x="174" y="21"/>
                    <a:pt x="158" y="4"/>
                    <a:pt x="121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5" name="Google Shape;3745;p9"/>
            <p:cNvSpPr/>
            <p:nvPr/>
          </p:nvSpPr>
          <p:spPr>
            <a:xfrm>
              <a:off x="4243425" y="3155850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87" y="1"/>
                  </a:moveTo>
                  <a:cubicBezTo>
                    <a:pt x="67" y="1"/>
                    <a:pt x="34" y="22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8" y="207"/>
                    <a:pt x="85" y="217"/>
                    <a:pt x="110" y="217"/>
                  </a:cubicBezTo>
                  <a:cubicBezTo>
                    <a:pt x="141" y="217"/>
                    <a:pt x="170" y="203"/>
                    <a:pt x="190" y="174"/>
                  </a:cubicBezTo>
                  <a:cubicBezTo>
                    <a:pt x="223" y="125"/>
                    <a:pt x="207" y="71"/>
                    <a:pt x="170" y="22"/>
                  </a:cubicBezTo>
                  <a:cubicBezTo>
                    <a:pt x="153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6" name="Google Shape;3746;p9"/>
            <p:cNvSpPr/>
            <p:nvPr/>
          </p:nvSpPr>
          <p:spPr>
            <a:xfrm>
              <a:off x="4316000" y="31649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20"/>
                    <a:pt x="0" y="137"/>
                    <a:pt x="17" y="153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8" y="210"/>
                    <a:pt x="109" y="211"/>
                    <a:pt x="119" y="211"/>
                  </a:cubicBezTo>
                  <a:cubicBezTo>
                    <a:pt x="169" y="211"/>
                    <a:pt x="206" y="179"/>
                    <a:pt x="206" y="120"/>
                  </a:cubicBezTo>
                  <a:cubicBezTo>
                    <a:pt x="223" y="104"/>
                    <a:pt x="206" y="71"/>
                    <a:pt x="190" y="50"/>
                  </a:cubicBezTo>
                  <a:cubicBezTo>
                    <a:pt x="173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7" name="Google Shape;3747;p9"/>
            <p:cNvSpPr/>
            <p:nvPr/>
          </p:nvSpPr>
          <p:spPr>
            <a:xfrm>
              <a:off x="4323725" y="31838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17" y="37"/>
                    <a:pt x="0" y="103"/>
                  </a:cubicBezTo>
                  <a:lnTo>
                    <a:pt x="0" y="157"/>
                  </a:lnTo>
                  <a:cubicBezTo>
                    <a:pt x="17" y="157"/>
                    <a:pt x="17" y="173"/>
                    <a:pt x="17" y="173"/>
                  </a:cubicBezTo>
                  <a:cubicBezTo>
                    <a:pt x="33" y="190"/>
                    <a:pt x="70" y="206"/>
                    <a:pt x="87" y="206"/>
                  </a:cubicBezTo>
                  <a:cubicBezTo>
                    <a:pt x="95" y="209"/>
                    <a:pt x="104" y="211"/>
                    <a:pt x="114" y="211"/>
                  </a:cubicBezTo>
                  <a:cubicBezTo>
                    <a:pt x="158" y="211"/>
                    <a:pt x="207" y="178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8" name="Google Shape;3748;p9"/>
            <p:cNvSpPr/>
            <p:nvPr/>
          </p:nvSpPr>
          <p:spPr>
            <a:xfrm>
              <a:off x="4323300" y="31254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7" y="120"/>
                    <a:pt x="17" y="137"/>
                    <a:pt x="17" y="137"/>
                  </a:cubicBezTo>
                  <a:cubicBezTo>
                    <a:pt x="17" y="153"/>
                    <a:pt x="34" y="170"/>
                    <a:pt x="50" y="186"/>
                  </a:cubicBezTo>
                  <a:cubicBezTo>
                    <a:pt x="65" y="201"/>
                    <a:pt x="84" y="207"/>
                    <a:pt x="104" y="207"/>
                  </a:cubicBezTo>
                  <a:cubicBezTo>
                    <a:pt x="135" y="207"/>
                    <a:pt x="168" y="192"/>
                    <a:pt x="191" y="170"/>
                  </a:cubicBezTo>
                  <a:cubicBezTo>
                    <a:pt x="224" y="120"/>
                    <a:pt x="224" y="50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9" name="Google Shape;3749;p9"/>
            <p:cNvSpPr/>
            <p:nvPr/>
          </p:nvSpPr>
          <p:spPr>
            <a:xfrm>
              <a:off x="4316825" y="31512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70" y="0"/>
                    <a:pt x="17" y="33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53"/>
                  </a:lnTo>
                  <a:cubicBezTo>
                    <a:pt x="17" y="153"/>
                    <a:pt x="17" y="169"/>
                    <a:pt x="37" y="169"/>
                  </a:cubicBezTo>
                  <a:cubicBezTo>
                    <a:pt x="54" y="186"/>
                    <a:pt x="70" y="207"/>
                    <a:pt x="103" y="207"/>
                  </a:cubicBezTo>
                  <a:cubicBezTo>
                    <a:pt x="108" y="211"/>
                    <a:pt x="114" y="213"/>
                    <a:pt x="121" y="213"/>
                  </a:cubicBezTo>
                  <a:cubicBezTo>
                    <a:pt x="139" y="213"/>
                    <a:pt x="162" y="201"/>
                    <a:pt x="173" y="186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104"/>
                    <a:pt x="206" y="83"/>
                    <a:pt x="206" y="50"/>
                  </a:cubicBezTo>
                  <a:cubicBezTo>
                    <a:pt x="190" y="33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0" name="Google Shape;3750;p9"/>
            <p:cNvSpPr/>
            <p:nvPr/>
          </p:nvSpPr>
          <p:spPr>
            <a:xfrm>
              <a:off x="4318150" y="31372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27"/>
                    <a:pt x="17" y="147"/>
                  </a:cubicBezTo>
                  <a:cubicBezTo>
                    <a:pt x="17" y="147"/>
                    <a:pt x="17" y="164"/>
                    <a:pt x="34" y="164"/>
                  </a:cubicBezTo>
                  <a:cubicBezTo>
                    <a:pt x="50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27"/>
                  </a:cubicBezTo>
                  <a:cubicBezTo>
                    <a:pt x="223" y="94"/>
                    <a:pt x="207" y="61"/>
                    <a:pt x="207" y="44"/>
                  </a:cubicBezTo>
                  <a:cubicBezTo>
                    <a:pt x="190" y="23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1" name="Google Shape;3751;p9"/>
            <p:cNvSpPr/>
            <p:nvPr/>
          </p:nvSpPr>
          <p:spPr>
            <a:xfrm>
              <a:off x="4330100" y="314457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26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22" y="23"/>
                    <a:pt x="1" y="93"/>
                    <a:pt x="22" y="143"/>
                  </a:cubicBezTo>
                  <a:cubicBezTo>
                    <a:pt x="22" y="163"/>
                    <a:pt x="38" y="163"/>
                    <a:pt x="55" y="180"/>
                  </a:cubicBezTo>
                  <a:cubicBezTo>
                    <a:pt x="66" y="192"/>
                    <a:pt x="96" y="203"/>
                    <a:pt x="125" y="203"/>
                  </a:cubicBezTo>
                  <a:cubicBezTo>
                    <a:pt x="137" y="203"/>
                    <a:pt x="148" y="201"/>
                    <a:pt x="158" y="196"/>
                  </a:cubicBezTo>
                  <a:cubicBezTo>
                    <a:pt x="191" y="180"/>
                    <a:pt x="228" y="143"/>
                    <a:pt x="228" y="110"/>
                  </a:cubicBezTo>
                  <a:cubicBezTo>
                    <a:pt x="228" y="93"/>
                    <a:pt x="228" y="77"/>
                    <a:pt x="207" y="60"/>
                  </a:cubicBezTo>
                  <a:cubicBezTo>
                    <a:pt x="195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2" name="Google Shape;3752;p9"/>
            <p:cNvSpPr/>
            <p:nvPr/>
          </p:nvSpPr>
          <p:spPr>
            <a:xfrm>
              <a:off x="4329700" y="31576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70"/>
                    <a:pt x="1" y="87"/>
                    <a:pt x="17" y="120"/>
                  </a:cubicBezTo>
                  <a:lnTo>
                    <a:pt x="17" y="136"/>
                  </a:lnTo>
                  <a:cubicBezTo>
                    <a:pt x="17" y="157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0"/>
                    <a:pt x="19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23" y="70"/>
                    <a:pt x="207" y="54"/>
                    <a:pt x="190" y="33"/>
                  </a:cubicBezTo>
                  <a:cubicBezTo>
                    <a:pt x="157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3" name="Google Shape;3753;p9"/>
            <p:cNvSpPr/>
            <p:nvPr/>
          </p:nvSpPr>
          <p:spPr>
            <a:xfrm>
              <a:off x="4327525" y="31712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9" y="1"/>
                  </a:moveTo>
                  <a:cubicBezTo>
                    <a:pt x="56" y="1"/>
                    <a:pt x="22" y="36"/>
                    <a:pt x="22" y="91"/>
                  </a:cubicBezTo>
                  <a:cubicBezTo>
                    <a:pt x="1" y="107"/>
                    <a:pt x="22" y="128"/>
                    <a:pt x="22" y="145"/>
                  </a:cubicBezTo>
                  <a:cubicBezTo>
                    <a:pt x="22" y="145"/>
                    <a:pt x="22" y="161"/>
                    <a:pt x="38" y="161"/>
                  </a:cubicBezTo>
                  <a:cubicBezTo>
                    <a:pt x="55" y="178"/>
                    <a:pt x="71" y="194"/>
                    <a:pt x="104" y="194"/>
                  </a:cubicBezTo>
                  <a:cubicBezTo>
                    <a:pt x="110" y="199"/>
                    <a:pt x="117" y="201"/>
                    <a:pt x="125" y="201"/>
                  </a:cubicBezTo>
                  <a:cubicBezTo>
                    <a:pt x="143" y="201"/>
                    <a:pt x="162" y="189"/>
                    <a:pt x="174" y="178"/>
                  </a:cubicBezTo>
                  <a:cubicBezTo>
                    <a:pt x="207" y="161"/>
                    <a:pt x="207" y="145"/>
                    <a:pt x="228" y="107"/>
                  </a:cubicBezTo>
                  <a:cubicBezTo>
                    <a:pt x="228" y="58"/>
                    <a:pt x="191" y="4"/>
                    <a:pt x="141" y="4"/>
                  </a:cubicBezTo>
                  <a:cubicBezTo>
                    <a:pt x="130" y="2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4" name="Google Shape;3754;p9"/>
            <p:cNvSpPr/>
            <p:nvPr/>
          </p:nvSpPr>
          <p:spPr>
            <a:xfrm>
              <a:off x="4296625" y="3196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2" y="0"/>
                  </a:moveTo>
                  <a:cubicBezTo>
                    <a:pt x="84" y="0"/>
                    <a:pt x="55" y="15"/>
                    <a:pt x="37" y="35"/>
                  </a:cubicBezTo>
                  <a:cubicBezTo>
                    <a:pt x="21" y="68"/>
                    <a:pt x="0" y="84"/>
                    <a:pt x="0" y="117"/>
                  </a:cubicBezTo>
                  <a:cubicBezTo>
                    <a:pt x="0" y="117"/>
                    <a:pt x="0" y="138"/>
                    <a:pt x="21" y="138"/>
                  </a:cubicBezTo>
                  <a:cubicBezTo>
                    <a:pt x="21" y="154"/>
                    <a:pt x="37" y="171"/>
                    <a:pt x="54" y="187"/>
                  </a:cubicBezTo>
                  <a:cubicBezTo>
                    <a:pt x="68" y="202"/>
                    <a:pt x="91" y="210"/>
                    <a:pt x="114" y="210"/>
                  </a:cubicBezTo>
                  <a:cubicBezTo>
                    <a:pt x="142" y="210"/>
                    <a:pt x="172" y="198"/>
                    <a:pt x="190" y="171"/>
                  </a:cubicBezTo>
                  <a:cubicBezTo>
                    <a:pt x="206" y="154"/>
                    <a:pt x="227" y="117"/>
                    <a:pt x="206" y="101"/>
                  </a:cubicBezTo>
                  <a:cubicBezTo>
                    <a:pt x="206" y="68"/>
                    <a:pt x="190" y="51"/>
                    <a:pt x="173" y="35"/>
                  </a:cubicBezTo>
                  <a:cubicBezTo>
                    <a:pt x="158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5" name="Google Shape;3755;p9"/>
            <p:cNvSpPr/>
            <p:nvPr/>
          </p:nvSpPr>
          <p:spPr>
            <a:xfrm>
              <a:off x="4303525" y="315802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54" y="17"/>
                    <a:pt x="33" y="38"/>
                    <a:pt x="17" y="54"/>
                  </a:cubicBezTo>
                  <a:cubicBezTo>
                    <a:pt x="17" y="87"/>
                    <a:pt x="0" y="104"/>
                    <a:pt x="17" y="141"/>
                  </a:cubicBezTo>
                  <a:cubicBezTo>
                    <a:pt x="30" y="181"/>
                    <a:pt x="80" y="211"/>
                    <a:pt x="127" y="211"/>
                  </a:cubicBezTo>
                  <a:cubicBezTo>
                    <a:pt x="137" y="211"/>
                    <a:pt x="147" y="210"/>
                    <a:pt x="157" y="207"/>
                  </a:cubicBezTo>
                  <a:cubicBezTo>
                    <a:pt x="206" y="174"/>
                    <a:pt x="239" y="120"/>
                    <a:pt x="206" y="71"/>
                  </a:cubicBezTo>
                  <a:cubicBezTo>
                    <a:pt x="206" y="38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6" name="Google Shape;3756;p9"/>
            <p:cNvSpPr/>
            <p:nvPr/>
          </p:nvSpPr>
          <p:spPr>
            <a:xfrm>
              <a:off x="4298775" y="318387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24" y="1"/>
                  </a:moveTo>
                  <a:cubicBezTo>
                    <a:pt x="108" y="1"/>
                    <a:pt x="90" y="5"/>
                    <a:pt x="71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34" y="178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9"/>
                    <a:pt x="16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7" name="Google Shape;3757;p9"/>
            <p:cNvSpPr/>
            <p:nvPr/>
          </p:nvSpPr>
          <p:spPr>
            <a:xfrm>
              <a:off x="4299700" y="3169575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96" y="0"/>
                  </a:moveTo>
                  <a:cubicBezTo>
                    <a:pt x="86" y="0"/>
                    <a:pt x="76" y="2"/>
                    <a:pt x="67" y="4"/>
                  </a:cubicBezTo>
                  <a:cubicBezTo>
                    <a:pt x="17" y="37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3"/>
                    <a:pt x="153" y="211"/>
                  </a:cubicBezTo>
                  <a:cubicBezTo>
                    <a:pt x="207" y="173"/>
                    <a:pt x="223" y="124"/>
                    <a:pt x="207" y="70"/>
                  </a:cubicBezTo>
                  <a:cubicBezTo>
                    <a:pt x="190" y="30"/>
                    <a:pt x="14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8" name="Google Shape;3758;p9"/>
            <p:cNvSpPr/>
            <p:nvPr/>
          </p:nvSpPr>
          <p:spPr>
            <a:xfrm>
              <a:off x="4293200" y="3148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58" y="1"/>
                    <a:pt x="15" y="47"/>
                    <a:pt x="1" y="90"/>
                  </a:cubicBezTo>
                  <a:cubicBezTo>
                    <a:pt x="1" y="107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4" y="193"/>
                    <a:pt x="71" y="210"/>
                    <a:pt x="88" y="210"/>
                  </a:cubicBezTo>
                  <a:cubicBezTo>
                    <a:pt x="158" y="210"/>
                    <a:pt x="207" y="177"/>
                    <a:pt x="207" y="127"/>
                  </a:cubicBezTo>
                  <a:cubicBezTo>
                    <a:pt x="224" y="90"/>
                    <a:pt x="207" y="74"/>
                    <a:pt x="191" y="41"/>
                  </a:cubicBezTo>
                  <a:cubicBezTo>
                    <a:pt x="174" y="24"/>
                    <a:pt x="158" y="4"/>
                    <a:pt x="121" y="4"/>
                  </a:cubicBezTo>
                  <a:cubicBezTo>
                    <a:pt x="114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9" name="Google Shape;3759;p9"/>
            <p:cNvSpPr/>
            <p:nvPr/>
          </p:nvSpPr>
          <p:spPr>
            <a:xfrm>
              <a:off x="4311250" y="317685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8" y="0"/>
                  </a:moveTo>
                  <a:cubicBezTo>
                    <a:pt x="107" y="0"/>
                    <a:pt x="97" y="2"/>
                    <a:pt x="87" y="6"/>
                  </a:cubicBezTo>
                  <a:cubicBezTo>
                    <a:pt x="33" y="39"/>
                    <a:pt x="1" y="89"/>
                    <a:pt x="17" y="142"/>
                  </a:cubicBezTo>
                  <a:cubicBezTo>
                    <a:pt x="48" y="184"/>
                    <a:pt x="88" y="216"/>
                    <a:pt x="131" y="216"/>
                  </a:cubicBezTo>
                  <a:cubicBezTo>
                    <a:pt x="140" y="216"/>
                    <a:pt x="148" y="215"/>
                    <a:pt x="157" y="212"/>
                  </a:cubicBezTo>
                  <a:cubicBezTo>
                    <a:pt x="207" y="192"/>
                    <a:pt x="240" y="126"/>
                    <a:pt x="223" y="72"/>
                  </a:cubicBezTo>
                  <a:cubicBezTo>
                    <a:pt x="210" y="32"/>
                    <a:pt x="16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0" name="Google Shape;3760;p9"/>
            <p:cNvSpPr/>
            <p:nvPr/>
          </p:nvSpPr>
          <p:spPr>
            <a:xfrm>
              <a:off x="4304350" y="31415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3" y="1"/>
                  </a:moveTo>
                  <a:cubicBezTo>
                    <a:pt x="85" y="1"/>
                    <a:pt x="56" y="13"/>
                    <a:pt x="37" y="40"/>
                  </a:cubicBezTo>
                  <a:cubicBezTo>
                    <a:pt x="21" y="57"/>
                    <a:pt x="0" y="77"/>
                    <a:pt x="0" y="110"/>
                  </a:cubicBezTo>
                  <a:cubicBezTo>
                    <a:pt x="0" y="127"/>
                    <a:pt x="0" y="127"/>
                    <a:pt x="21" y="143"/>
                  </a:cubicBezTo>
                  <a:cubicBezTo>
                    <a:pt x="21" y="160"/>
                    <a:pt x="37" y="160"/>
                    <a:pt x="54" y="180"/>
                  </a:cubicBezTo>
                  <a:cubicBezTo>
                    <a:pt x="68" y="195"/>
                    <a:pt x="90" y="203"/>
                    <a:pt x="113" y="203"/>
                  </a:cubicBezTo>
                  <a:cubicBezTo>
                    <a:pt x="141" y="203"/>
                    <a:pt x="171" y="190"/>
                    <a:pt x="190" y="160"/>
                  </a:cubicBezTo>
                  <a:cubicBezTo>
                    <a:pt x="227" y="127"/>
                    <a:pt x="227" y="57"/>
                    <a:pt x="173" y="24"/>
                  </a:cubicBezTo>
                  <a:cubicBezTo>
                    <a:pt x="159" y="9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1" name="Google Shape;3761;p9"/>
            <p:cNvSpPr/>
            <p:nvPr/>
          </p:nvSpPr>
          <p:spPr>
            <a:xfrm>
              <a:off x="4310025" y="31907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66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53"/>
                  </a:cubicBezTo>
                  <a:lnTo>
                    <a:pt x="33" y="174"/>
                  </a:lnTo>
                  <a:cubicBezTo>
                    <a:pt x="50" y="190"/>
                    <a:pt x="66" y="207"/>
                    <a:pt x="103" y="207"/>
                  </a:cubicBez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86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2" name="Google Shape;3762;p9"/>
            <p:cNvSpPr/>
            <p:nvPr/>
          </p:nvSpPr>
          <p:spPr>
            <a:xfrm>
              <a:off x="4307425" y="3127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0"/>
                  </a:moveTo>
                  <a:cubicBezTo>
                    <a:pt x="67" y="0"/>
                    <a:pt x="17" y="37"/>
                    <a:pt x="1" y="87"/>
                  </a:cubicBezTo>
                  <a:cubicBezTo>
                    <a:pt x="1" y="103"/>
                    <a:pt x="1" y="124"/>
                    <a:pt x="17" y="140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3" y="206"/>
                  </a:cubicBezTo>
                  <a:cubicBezTo>
                    <a:pt x="94" y="209"/>
                    <a:pt x="104" y="211"/>
                    <a:pt x="114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4" y="103"/>
                    <a:pt x="207" y="70"/>
                    <a:pt x="186" y="54"/>
                  </a:cubicBezTo>
                  <a:cubicBezTo>
                    <a:pt x="170" y="21"/>
                    <a:pt x="154" y="21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3" name="Google Shape;3763;p9"/>
            <p:cNvSpPr/>
            <p:nvPr/>
          </p:nvSpPr>
          <p:spPr>
            <a:xfrm>
              <a:off x="4163125" y="3170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lnTo>
                    <a:pt x="1" y="136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86" y="174"/>
                    <a:pt x="207" y="157"/>
                    <a:pt x="207" y="120"/>
                  </a:cubicBezTo>
                  <a:cubicBezTo>
                    <a:pt x="207" y="87"/>
                    <a:pt x="207" y="71"/>
                    <a:pt x="186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4" name="Google Shape;3764;p9"/>
            <p:cNvSpPr/>
            <p:nvPr/>
          </p:nvSpPr>
          <p:spPr>
            <a:xfrm>
              <a:off x="4176850" y="3163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01" y="0"/>
                  </a:moveTo>
                  <a:cubicBezTo>
                    <a:pt x="52" y="0"/>
                    <a:pt x="17" y="35"/>
                    <a:pt x="17" y="88"/>
                  </a:cubicBezTo>
                  <a:cubicBezTo>
                    <a:pt x="0" y="109"/>
                    <a:pt x="0" y="125"/>
                    <a:pt x="17" y="142"/>
                  </a:cubicBezTo>
                  <a:cubicBezTo>
                    <a:pt x="17" y="142"/>
                    <a:pt x="17" y="158"/>
                    <a:pt x="33" y="158"/>
                  </a:cubicBezTo>
                  <a:cubicBezTo>
                    <a:pt x="50" y="175"/>
                    <a:pt x="70" y="191"/>
                    <a:pt x="103" y="212"/>
                  </a:cubicBezTo>
                  <a:cubicBezTo>
                    <a:pt x="153" y="212"/>
                    <a:pt x="206" y="175"/>
                    <a:pt x="223" y="125"/>
                  </a:cubicBezTo>
                  <a:cubicBezTo>
                    <a:pt x="223" y="88"/>
                    <a:pt x="206" y="55"/>
                    <a:pt x="206" y="39"/>
                  </a:cubicBezTo>
                  <a:cubicBezTo>
                    <a:pt x="190" y="22"/>
                    <a:pt x="153" y="6"/>
                    <a:pt x="136" y="6"/>
                  </a:cubicBezTo>
                  <a:cubicBezTo>
                    <a:pt x="124" y="2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5" name="Google Shape;3765;p9"/>
            <p:cNvSpPr/>
            <p:nvPr/>
          </p:nvSpPr>
          <p:spPr>
            <a:xfrm>
              <a:off x="4180650" y="313615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4" y="0"/>
                  </a:moveTo>
                  <a:cubicBezTo>
                    <a:pt x="93" y="0"/>
                    <a:pt x="58" y="14"/>
                    <a:pt x="38" y="34"/>
                  </a:cubicBezTo>
                  <a:cubicBezTo>
                    <a:pt x="21" y="67"/>
                    <a:pt x="1" y="88"/>
                    <a:pt x="1" y="121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71" y="208"/>
                    <a:pt x="87" y="208"/>
                    <a:pt x="124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07" y="154"/>
                    <a:pt x="228" y="121"/>
                    <a:pt x="207" y="88"/>
                  </a:cubicBezTo>
                  <a:cubicBezTo>
                    <a:pt x="207" y="67"/>
                    <a:pt x="207" y="34"/>
                    <a:pt x="174" y="18"/>
                  </a:cubicBezTo>
                  <a:cubicBezTo>
                    <a:pt x="161" y="5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6" name="Google Shape;3766;p9"/>
            <p:cNvSpPr/>
            <p:nvPr/>
          </p:nvSpPr>
          <p:spPr>
            <a:xfrm>
              <a:off x="4333625" y="31331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66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20" y="207"/>
                    <a:pt x="136" y="207"/>
                    <a:pt x="169" y="186"/>
                  </a:cubicBezTo>
                  <a:cubicBezTo>
                    <a:pt x="190" y="170"/>
                    <a:pt x="206" y="153"/>
                    <a:pt x="206" y="121"/>
                  </a:cubicBezTo>
                  <a:cubicBezTo>
                    <a:pt x="206" y="104"/>
                    <a:pt x="206" y="67"/>
                    <a:pt x="190" y="50"/>
                  </a:cubicBezTo>
                  <a:cubicBezTo>
                    <a:pt x="169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7" name="Google Shape;3767;p9"/>
            <p:cNvSpPr/>
            <p:nvPr/>
          </p:nvSpPr>
          <p:spPr>
            <a:xfrm>
              <a:off x="4175500" y="31778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1" y="0"/>
                    <a:pt x="38" y="17"/>
                  </a:cubicBezTo>
                  <a:cubicBezTo>
                    <a:pt x="21" y="33"/>
                    <a:pt x="1" y="70"/>
                    <a:pt x="1" y="87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9"/>
                    <a:pt x="102" y="210"/>
                    <a:pt x="109" y="210"/>
                  </a:cubicBezTo>
                  <a:cubicBezTo>
                    <a:pt x="157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8" name="Google Shape;3768;p9"/>
            <p:cNvSpPr/>
            <p:nvPr/>
          </p:nvSpPr>
          <p:spPr>
            <a:xfrm>
              <a:off x="4191900" y="314632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08" y="1"/>
                  </a:moveTo>
                  <a:cubicBezTo>
                    <a:pt x="94" y="1"/>
                    <a:pt x="80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4" y="203"/>
                  </a:cubicBezTo>
                  <a:cubicBezTo>
                    <a:pt x="127" y="203"/>
                    <a:pt x="141" y="201"/>
                    <a:pt x="153" y="196"/>
                  </a:cubicBezTo>
                  <a:cubicBezTo>
                    <a:pt x="206" y="176"/>
                    <a:pt x="223" y="110"/>
                    <a:pt x="206" y="56"/>
                  </a:cubicBezTo>
                  <a:cubicBezTo>
                    <a:pt x="194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9" name="Google Shape;3769;p9"/>
            <p:cNvSpPr/>
            <p:nvPr/>
          </p:nvSpPr>
          <p:spPr>
            <a:xfrm>
              <a:off x="4182400" y="3122275"/>
              <a:ext cx="5600" cy="5475"/>
            </a:xfrm>
            <a:custGeom>
              <a:avLst/>
              <a:gdLst/>
              <a:ahLst/>
              <a:cxnLst/>
              <a:rect l="l" t="t" r="r" b="b"/>
              <a:pathLst>
                <a:path w="224" h="219" extrusionOk="0">
                  <a:moveTo>
                    <a:pt x="102" y="0"/>
                  </a:moveTo>
                  <a:cubicBezTo>
                    <a:pt x="92" y="0"/>
                    <a:pt x="82" y="1"/>
                    <a:pt x="71" y="4"/>
                  </a:cubicBezTo>
                  <a:cubicBezTo>
                    <a:pt x="17" y="41"/>
                    <a:pt x="1" y="91"/>
                    <a:pt x="17" y="144"/>
                  </a:cubicBezTo>
                  <a:cubicBezTo>
                    <a:pt x="17" y="161"/>
                    <a:pt x="34" y="177"/>
                    <a:pt x="54" y="177"/>
                  </a:cubicBezTo>
                  <a:cubicBezTo>
                    <a:pt x="66" y="201"/>
                    <a:pt x="96" y="218"/>
                    <a:pt x="125" y="218"/>
                  </a:cubicBezTo>
                  <a:cubicBezTo>
                    <a:pt x="136" y="218"/>
                    <a:pt x="147" y="216"/>
                    <a:pt x="158" y="210"/>
                  </a:cubicBezTo>
                  <a:cubicBezTo>
                    <a:pt x="191" y="194"/>
                    <a:pt x="224" y="161"/>
                    <a:pt x="224" y="128"/>
                  </a:cubicBezTo>
                  <a:cubicBezTo>
                    <a:pt x="224" y="107"/>
                    <a:pt x="224" y="91"/>
                    <a:pt x="207" y="74"/>
                  </a:cubicBezTo>
                  <a:cubicBezTo>
                    <a:pt x="193" y="33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0" name="Google Shape;3770;p9"/>
            <p:cNvSpPr/>
            <p:nvPr/>
          </p:nvSpPr>
          <p:spPr>
            <a:xfrm>
              <a:off x="4189325" y="31734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33" y="17"/>
                    <a:pt x="17" y="71"/>
                  </a:cubicBezTo>
                  <a:cubicBezTo>
                    <a:pt x="17" y="71"/>
                    <a:pt x="17" y="88"/>
                    <a:pt x="0" y="88"/>
                  </a:cubicBezTo>
                  <a:cubicBezTo>
                    <a:pt x="0" y="104"/>
                    <a:pt x="0" y="121"/>
                    <a:pt x="17" y="141"/>
                  </a:cubicBezTo>
                  <a:cubicBezTo>
                    <a:pt x="17" y="174"/>
                    <a:pt x="33" y="191"/>
                    <a:pt x="66" y="191"/>
                  </a:cubicBezTo>
                  <a:cubicBezTo>
                    <a:pt x="66" y="207"/>
                    <a:pt x="87" y="207"/>
                    <a:pt x="103" y="207"/>
                  </a:cubicBezTo>
                  <a:cubicBezTo>
                    <a:pt x="153" y="207"/>
                    <a:pt x="206" y="174"/>
                    <a:pt x="223" y="121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1" name="Google Shape;3771;p9"/>
            <p:cNvSpPr/>
            <p:nvPr/>
          </p:nvSpPr>
          <p:spPr>
            <a:xfrm>
              <a:off x="4189725" y="31592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3" y="1"/>
                  </a:moveTo>
                  <a:cubicBezTo>
                    <a:pt x="75" y="1"/>
                    <a:pt x="4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34" y="176"/>
                    <a:pt x="34" y="176"/>
                  </a:cubicBezTo>
                  <a:cubicBezTo>
                    <a:pt x="58" y="193"/>
                    <a:pt x="85" y="202"/>
                    <a:pt x="110" y="202"/>
                  </a:cubicBezTo>
                  <a:cubicBezTo>
                    <a:pt x="141" y="202"/>
                    <a:pt x="170" y="189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2" name="Google Shape;3772;p9"/>
            <p:cNvSpPr/>
            <p:nvPr/>
          </p:nvSpPr>
          <p:spPr>
            <a:xfrm>
              <a:off x="4186325" y="31104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92" y="209"/>
                    <a:pt x="100" y="210"/>
                    <a:pt x="109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86" y="50"/>
                  </a:cubicBezTo>
                  <a:cubicBezTo>
                    <a:pt x="170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3" name="Google Shape;3773;p9"/>
            <p:cNvSpPr/>
            <p:nvPr/>
          </p:nvSpPr>
          <p:spPr>
            <a:xfrm>
              <a:off x="4172100" y="31158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2" y="1"/>
                  </a:moveTo>
                  <a:cubicBezTo>
                    <a:pt x="86" y="1"/>
                    <a:pt x="66" y="12"/>
                    <a:pt x="54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0"/>
                    <a:pt x="1" y="127"/>
                    <a:pt x="17" y="143"/>
                  </a:cubicBezTo>
                  <a:lnTo>
                    <a:pt x="17" y="160"/>
                  </a:lnTo>
                  <a:cubicBezTo>
                    <a:pt x="34" y="181"/>
                    <a:pt x="71" y="197"/>
                    <a:pt x="87" y="214"/>
                  </a:cubicBezTo>
                  <a:cubicBezTo>
                    <a:pt x="157" y="214"/>
                    <a:pt x="207" y="181"/>
                    <a:pt x="207" y="127"/>
                  </a:cubicBezTo>
                  <a:cubicBezTo>
                    <a:pt x="223" y="94"/>
                    <a:pt x="207" y="57"/>
                    <a:pt x="190" y="40"/>
                  </a:cubicBezTo>
                  <a:cubicBezTo>
                    <a:pt x="174" y="24"/>
                    <a:pt x="157" y="7"/>
                    <a:pt x="120" y="7"/>
                  </a:cubicBezTo>
                  <a:cubicBezTo>
                    <a:pt x="115" y="3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4" name="Google Shape;3774;p9"/>
            <p:cNvSpPr/>
            <p:nvPr/>
          </p:nvSpPr>
          <p:spPr>
            <a:xfrm>
              <a:off x="4154900" y="3147625"/>
              <a:ext cx="5675" cy="4975"/>
            </a:xfrm>
            <a:custGeom>
              <a:avLst/>
              <a:gdLst/>
              <a:ahLst/>
              <a:cxnLst/>
              <a:rect l="l" t="t" r="r" b="b"/>
              <a:pathLst>
                <a:path w="227" h="199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4"/>
                  </a:cubicBezTo>
                  <a:cubicBezTo>
                    <a:pt x="21" y="177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2" y="198"/>
                    <a:pt x="206" y="165"/>
                    <a:pt x="206" y="107"/>
                  </a:cubicBezTo>
                  <a:cubicBezTo>
                    <a:pt x="227" y="91"/>
                    <a:pt x="206" y="58"/>
                    <a:pt x="190" y="41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1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5" name="Google Shape;3775;p9"/>
            <p:cNvSpPr/>
            <p:nvPr/>
          </p:nvSpPr>
          <p:spPr>
            <a:xfrm>
              <a:off x="4157050" y="31321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6" y="1"/>
                  </a:moveTo>
                  <a:cubicBezTo>
                    <a:pt x="113" y="1"/>
                    <a:pt x="100" y="3"/>
                    <a:pt x="87" y="7"/>
                  </a:cubicBezTo>
                  <a:cubicBezTo>
                    <a:pt x="38" y="23"/>
                    <a:pt x="1" y="93"/>
                    <a:pt x="17" y="147"/>
                  </a:cubicBezTo>
                  <a:cubicBezTo>
                    <a:pt x="38" y="164"/>
                    <a:pt x="38" y="164"/>
                    <a:pt x="54" y="180"/>
                  </a:cubicBezTo>
                  <a:cubicBezTo>
                    <a:pt x="66" y="192"/>
                    <a:pt x="94" y="203"/>
                    <a:pt x="123" y="203"/>
                  </a:cubicBezTo>
                  <a:cubicBezTo>
                    <a:pt x="135" y="203"/>
                    <a:pt x="146" y="201"/>
                    <a:pt x="157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6" name="Google Shape;3776;p9"/>
            <p:cNvSpPr/>
            <p:nvPr/>
          </p:nvSpPr>
          <p:spPr>
            <a:xfrm>
              <a:off x="4158400" y="31197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8" y="1"/>
                  </a:moveTo>
                  <a:cubicBezTo>
                    <a:pt x="87" y="1"/>
                    <a:pt x="53" y="16"/>
                    <a:pt x="33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17" y="125"/>
                    <a:pt x="17" y="141"/>
                    <a:pt x="17" y="141"/>
                  </a:cubicBezTo>
                  <a:cubicBezTo>
                    <a:pt x="17" y="158"/>
                    <a:pt x="33" y="174"/>
                    <a:pt x="50" y="191"/>
                  </a:cubicBezTo>
                  <a:cubicBezTo>
                    <a:pt x="66" y="207"/>
                    <a:pt x="103" y="207"/>
                    <a:pt x="120" y="207"/>
                  </a:cubicBezTo>
                  <a:cubicBezTo>
                    <a:pt x="153" y="207"/>
                    <a:pt x="169" y="191"/>
                    <a:pt x="190" y="174"/>
                  </a:cubicBezTo>
                  <a:cubicBezTo>
                    <a:pt x="206" y="141"/>
                    <a:pt x="223" y="125"/>
                    <a:pt x="223" y="88"/>
                  </a:cubicBezTo>
                  <a:cubicBezTo>
                    <a:pt x="206" y="71"/>
                    <a:pt x="206" y="38"/>
                    <a:pt x="169" y="22"/>
                  </a:cubicBezTo>
                  <a:cubicBezTo>
                    <a:pt x="156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7" name="Google Shape;3777;p9"/>
            <p:cNvSpPr/>
            <p:nvPr/>
          </p:nvSpPr>
          <p:spPr>
            <a:xfrm>
              <a:off x="4153250" y="3162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2" y="0"/>
                  </a:moveTo>
                  <a:cubicBezTo>
                    <a:pt x="46" y="0"/>
                    <a:pt x="0" y="33"/>
                    <a:pt x="0" y="91"/>
                  </a:cubicBezTo>
                  <a:lnTo>
                    <a:pt x="0" y="140"/>
                  </a:lnTo>
                  <a:lnTo>
                    <a:pt x="17" y="161"/>
                  </a:lnTo>
                  <a:cubicBezTo>
                    <a:pt x="33" y="177"/>
                    <a:pt x="50" y="194"/>
                    <a:pt x="87" y="210"/>
                  </a:cubicBezTo>
                  <a:cubicBezTo>
                    <a:pt x="120" y="210"/>
                    <a:pt x="136" y="194"/>
                    <a:pt x="169" y="177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8" name="Google Shape;3778;p9"/>
            <p:cNvSpPr/>
            <p:nvPr/>
          </p:nvSpPr>
          <p:spPr>
            <a:xfrm>
              <a:off x="4165200" y="31563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14" y="1"/>
                  </a:moveTo>
                  <a:cubicBezTo>
                    <a:pt x="86" y="1"/>
                    <a:pt x="56" y="15"/>
                    <a:pt x="37" y="34"/>
                  </a:cubicBezTo>
                  <a:cubicBezTo>
                    <a:pt x="21" y="67"/>
                    <a:pt x="0" y="83"/>
                    <a:pt x="0" y="120"/>
                  </a:cubicBezTo>
                  <a:cubicBezTo>
                    <a:pt x="0" y="120"/>
                    <a:pt x="0" y="137"/>
                    <a:pt x="21" y="137"/>
                  </a:cubicBezTo>
                  <a:cubicBezTo>
                    <a:pt x="21" y="153"/>
                    <a:pt x="37" y="170"/>
                    <a:pt x="54" y="186"/>
                  </a:cubicBezTo>
                  <a:cubicBezTo>
                    <a:pt x="70" y="207"/>
                    <a:pt x="87" y="207"/>
                    <a:pt x="124" y="207"/>
                  </a:cubicBezTo>
                  <a:cubicBezTo>
                    <a:pt x="157" y="207"/>
                    <a:pt x="174" y="186"/>
                    <a:pt x="190" y="170"/>
                  </a:cubicBezTo>
                  <a:cubicBezTo>
                    <a:pt x="206" y="153"/>
                    <a:pt x="227" y="120"/>
                    <a:pt x="206" y="104"/>
                  </a:cubicBezTo>
                  <a:cubicBezTo>
                    <a:pt x="206" y="67"/>
                    <a:pt x="190" y="50"/>
                    <a:pt x="174" y="34"/>
                  </a:cubicBezTo>
                  <a:cubicBezTo>
                    <a:pt x="159" y="10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9" name="Google Shape;3779;p9"/>
            <p:cNvSpPr/>
            <p:nvPr/>
          </p:nvSpPr>
          <p:spPr>
            <a:xfrm>
              <a:off x="4149725" y="3176550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99" y="0"/>
                  </a:moveTo>
                  <a:cubicBezTo>
                    <a:pt x="68" y="0"/>
                    <a:pt x="39" y="14"/>
                    <a:pt x="22" y="35"/>
                  </a:cubicBezTo>
                  <a:cubicBezTo>
                    <a:pt x="1" y="68"/>
                    <a:pt x="1" y="84"/>
                    <a:pt x="1" y="121"/>
                  </a:cubicBezTo>
                  <a:lnTo>
                    <a:pt x="1" y="138"/>
                  </a:lnTo>
                  <a:cubicBezTo>
                    <a:pt x="1" y="154"/>
                    <a:pt x="22" y="171"/>
                    <a:pt x="38" y="187"/>
                  </a:cubicBezTo>
                  <a:cubicBezTo>
                    <a:pt x="60" y="204"/>
                    <a:pt x="84" y="213"/>
                    <a:pt x="107" y="213"/>
                  </a:cubicBezTo>
                  <a:cubicBezTo>
                    <a:pt x="135" y="213"/>
                    <a:pt x="164" y="200"/>
                    <a:pt x="191" y="171"/>
                  </a:cubicBezTo>
                  <a:cubicBezTo>
                    <a:pt x="207" y="154"/>
                    <a:pt x="207" y="121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2" y="10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0" name="Google Shape;3780;p9"/>
            <p:cNvSpPr/>
            <p:nvPr/>
          </p:nvSpPr>
          <p:spPr>
            <a:xfrm>
              <a:off x="4167350" y="3142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37"/>
                    <a:pt x="17" y="54"/>
                    <a:pt x="1" y="87"/>
                  </a:cubicBezTo>
                  <a:cubicBezTo>
                    <a:pt x="1" y="103"/>
                    <a:pt x="1" y="120"/>
                    <a:pt x="17" y="140"/>
                  </a:cubicBezTo>
                  <a:cubicBezTo>
                    <a:pt x="17" y="140"/>
                    <a:pt x="17" y="157"/>
                    <a:pt x="38" y="157"/>
                  </a:cubicBezTo>
                  <a:cubicBezTo>
                    <a:pt x="38" y="190"/>
                    <a:pt x="71" y="206"/>
                    <a:pt x="104" y="206"/>
                  </a:cubicBezTo>
                  <a:cubicBezTo>
                    <a:pt x="158" y="206"/>
                    <a:pt x="207" y="173"/>
                    <a:pt x="224" y="120"/>
                  </a:cubicBezTo>
                  <a:cubicBezTo>
                    <a:pt x="224" y="87"/>
                    <a:pt x="207" y="70"/>
                    <a:pt x="191" y="37"/>
                  </a:cubicBezTo>
                  <a:cubicBezTo>
                    <a:pt x="174" y="17"/>
                    <a:pt x="15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1" name="Google Shape;3781;p9"/>
            <p:cNvSpPr/>
            <p:nvPr/>
          </p:nvSpPr>
          <p:spPr>
            <a:xfrm>
              <a:off x="4168300" y="3128850"/>
              <a:ext cx="6000" cy="5350"/>
            </a:xfrm>
            <a:custGeom>
              <a:avLst/>
              <a:gdLst/>
              <a:ahLst/>
              <a:cxnLst/>
              <a:rect l="l" t="t" r="r" b="b"/>
              <a:pathLst>
                <a:path w="240" h="214" extrusionOk="0">
                  <a:moveTo>
                    <a:pt x="136" y="1"/>
                  </a:moveTo>
                  <a:cubicBezTo>
                    <a:pt x="120" y="1"/>
                    <a:pt x="103" y="1"/>
                    <a:pt x="82" y="17"/>
                  </a:cubicBezTo>
                  <a:cubicBezTo>
                    <a:pt x="33" y="34"/>
                    <a:pt x="0" y="87"/>
                    <a:pt x="17" y="153"/>
                  </a:cubicBezTo>
                  <a:cubicBezTo>
                    <a:pt x="29" y="194"/>
                    <a:pt x="72" y="213"/>
                    <a:pt x="113" y="213"/>
                  </a:cubicBezTo>
                  <a:cubicBezTo>
                    <a:pt x="127" y="213"/>
                    <a:pt x="140" y="211"/>
                    <a:pt x="153" y="207"/>
                  </a:cubicBezTo>
                  <a:cubicBezTo>
                    <a:pt x="169" y="207"/>
                    <a:pt x="186" y="190"/>
                    <a:pt x="206" y="174"/>
                  </a:cubicBezTo>
                  <a:cubicBezTo>
                    <a:pt x="223" y="153"/>
                    <a:pt x="239" y="104"/>
                    <a:pt x="223" y="71"/>
                  </a:cubicBezTo>
                  <a:cubicBezTo>
                    <a:pt x="206" y="34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2" name="Google Shape;3782;p9"/>
            <p:cNvSpPr/>
            <p:nvPr/>
          </p:nvSpPr>
          <p:spPr>
            <a:xfrm>
              <a:off x="4196625" y="31204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0" y="1"/>
                  </a:moveTo>
                  <a:cubicBezTo>
                    <a:pt x="99" y="1"/>
                    <a:pt x="85" y="5"/>
                    <a:pt x="67" y="13"/>
                  </a:cubicBezTo>
                  <a:cubicBezTo>
                    <a:pt x="50" y="13"/>
                    <a:pt x="34" y="30"/>
                    <a:pt x="17" y="46"/>
                  </a:cubicBezTo>
                  <a:cubicBezTo>
                    <a:pt x="1" y="79"/>
                    <a:pt x="1" y="116"/>
                    <a:pt x="17" y="149"/>
                  </a:cubicBezTo>
                  <a:cubicBezTo>
                    <a:pt x="30" y="190"/>
                    <a:pt x="73" y="209"/>
                    <a:pt x="114" y="209"/>
                  </a:cubicBezTo>
                  <a:cubicBezTo>
                    <a:pt x="128" y="209"/>
                    <a:pt x="141" y="207"/>
                    <a:pt x="153" y="203"/>
                  </a:cubicBezTo>
                  <a:cubicBezTo>
                    <a:pt x="207" y="182"/>
                    <a:pt x="240" y="116"/>
                    <a:pt x="207" y="63"/>
                  </a:cubicBezTo>
                  <a:cubicBezTo>
                    <a:pt x="207" y="30"/>
                    <a:pt x="170" y="13"/>
                    <a:pt x="137" y="13"/>
                  </a:cubicBezTo>
                  <a:cubicBezTo>
                    <a:pt x="129" y="5"/>
                    <a:pt x="12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3" name="Google Shape;3783;p9"/>
            <p:cNvSpPr/>
            <p:nvPr/>
          </p:nvSpPr>
          <p:spPr>
            <a:xfrm>
              <a:off x="4220650" y="31335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39"/>
                  </a:cubicBezTo>
                  <a:cubicBezTo>
                    <a:pt x="17" y="139"/>
                    <a:pt x="17" y="156"/>
                    <a:pt x="33" y="156"/>
                  </a:cubicBezTo>
                  <a:cubicBezTo>
                    <a:pt x="50" y="193"/>
                    <a:pt x="71" y="193"/>
                    <a:pt x="104" y="210"/>
                  </a:cubicBezTo>
                  <a:cubicBezTo>
                    <a:pt x="120" y="210"/>
                    <a:pt x="153" y="210"/>
                    <a:pt x="174" y="193"/>
                  </a:cubicBezTo>
                  <a:cubicBezTo>
                    <a:pt x="190" y="172"/>
                    <a:pt x="207" y="139"/>
                    <a:pt x="223" y="123"/>
                  </a:cubicBezTo>
                  <a:cubicBezTo>
                    <a:pt x="223" y="53"/>
                    <a:pt x="190" y="3"/>
                    <a:pt x="120" y="3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4" name="Google Shape;3784;p9"/>
            <p:cNvSpPr/>
            <p:nvPr/>
          </p:nvSpPr>
          <p:spPr>
            <a:xfrm>
              <a:off x="4229625" y="3146000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7" y="0"/>
                  </a:moveTo>
                  <a:cubicBezTo>
                    <a:pt x="86" y="0"/>
                    <a:pt x="58" y="16"/>
                    <a:pt x="37" y="36"/>
                  </a:cubicBezTo>
                  <a:cubicBezTo>
                    <a:pt x="0" y="69"/>
                    <a:pt x="0" y="86"/>
                    <a:pt x="0" y="123"/>
                  </a:cubicBezTo>
                  <a:cubicBezTo>
                    <a:pt x="0" y="123"/>
                    <a:pt x="0" y="139"/>
                    <a:pt x="21" y="139"/>
                  </a:cubicBezTo>
                  <a:cubicBezTo>
                    <a:pt x="21" y="156"/>
                    <a:pt x="37" y="172"/>
                    <a:pt x="37" y="189"/>
                  </a:cubicBezTo>
                  <a:cubicBezTo>
                    <a:pt x="57" y="203"/>
                    <a:pt x="79" y="210"/>
                    <a:pt x="102" y="210"/>
                  </a:cubicBezTo>
                  <a:cubicBezTo>
                    <a:pt x="136" y="210"/>
                    <a:pt x="170" y="195"/>
                    <a:pt x="190" y="172"/>
                  </a:cubicBezTo>
                  <a:cubicBezTo>
                    <a:pt x="206" y="156"/>
                    <a:pt x="227" y="123"/>
                    <a:pt x="206" y="86"/>
                  </a:cubicBezTo>
                  <a:cubicBezTo>
                    <a:pt x="206" y="69"/>
                    <a:pt x="190" y="36"/>
                    <a:pt x="173" y="20"/>
                  </a:cubicBezTo>
                  <a:cubicBezTo>
                    <a:pt x="155" y="6"/>
                    <a:pt x="13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5" name="Google Shape;3785;p9"/>
            <p:cNvSpPr/>
            <p:nvPr/>
          </p:nvSpPr>
          <p:spPr>
            <a:xfrm>
              <a:off x="4224475" y="3172100"/>
              <a:ext cx="5675" cy="5050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99" y="0"/>
                  </a:moveTo>
                  <a:cubicBezTo>
                    <a:pt x="68" y="0"/>
                    <a:pt x="39" y="12"/>
                    <a:pt x="21" y="40"/>
                  </a:cubicBezTo>
                  <a:cubicBezTo>
                    <a:pt x="0" y="56"/>
                    <a:pt x="0" y="93"/>
                    <a:pt x="0" y="110"/>
                  </a:cubicBezTo>
                  <a:lnTo>
                    <a:pt x="0" y="143"/>
                  </a:lnTo>
                  <a:cubicBezTo>
                    <a:pt x="21" y="159"/>
                    <a:pt x="21" y="176"/>
                    <a:pt x="37" y="176"/>
                  </a:cubicBezTo>
                  <a:cubicBezTo>
                    <a:pt x="60" y="192"/>
                    <a:pt x="86" y="202"/>
                    <a:pt x="112" y="202"/>
                  </a:cubicBezTo>
                  <a:cubicBezTo>
                    <a:pt x="143" y="202"/>
                    <a:pt x="172" y="188"/>
                    <a:pt x="190" y="159"/>
                  </a:cubicBezTo>
                  <a:cubicBezTo>
                    <a:pt x="227" y="126"/>
                    <a:pt x="206" y="56"/>
                    <a:pt x="173" y="23"/>
                  </a:cubicBezTo>
                  <a:cubicBezTo>
                    <a:pt x="151" y="8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6" name="Google Shape;3786;p9"/>
            <p:cNvSpPr/>
            <p:nvPr/>
          </p:nvSpPr>
          <p:spPr>
            <a:xfrm>
              <a:off x="4192300" y="31319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4" y="30"/>
                    <a:pt x="1" y="84"/>
                    <a:pt x="34" y="133"/>
                  </a:cubicBezTo>
                  <a:cubicBezTo>
                    <a:pt x="46" y="187"/>
                    <a:pt x="81" y="209"/>
                    <a:pt x="128" y="209"/>
                  </a:cubicBezTo>
                  <a:cubicBezTo>
                    <a:pt x="142" y="209"/>
                    <a:pt x="158" y="207"/>
                    <a:pt x="174" y="203"/>
                  </a:cubicBezTo>
                  <a:cubicBezTo>
                    <a:pt x="223" y="187"/>
                    <a:pt x="240" y="117"/>
                    <a:pt x="223" y="67"/>
                  </a:cubicBez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7" name="Google Shape;3787;p9"/>
            <p:cNvSpPr/>
            <p:nvPr/>
          </p:nvSpPr>
          <p:spPr>
            <a:xfrm>
              <a:off x="4216725" y="314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2" y="1"/>
                  </a:moveTo>
                  <a:cubicBezTo>
                    <a:pt x="53" y="1"/>
                    <a:pt x="1" y="44"/>
                    <a:pt x="1" y="90"/>
                  </a:cubicBezTo>
                  <a:lnTo>
                    <a:pt x="1" y="140"/>
                  </a:lnTo>
                  <a:lnTo>
                    <a:pt x="21" y="156"/>
                  </a:lnTo>
                  <a:cubicBezTo>
                    <a:pt x="38" y="193"/>
                    <a:pt x="54" y="193"/>
                    <a:pt x="87" y="210"/>
                  </a:cubicBezTo>
                  <a:cubicBezTo>
                    <a:pt x="141" y="210"/>
                    <a:pt x="190" y="173"/>
                    <a:pt x="207" y="123"/>
                  </a:cubicBezTo>
                  <a:cubicBezTo>
                    <a:pt x="207" y="90"/>
                    <a:pt x="207" y="53"/>
                    <a:pt x="190" y="37"/>
                  </a:cubicBezTo>
                  <a:cubicBezTo>
                    <a:pt x="174" y="20"/>
                    <a:pt x="141" y="4"/>
                    <a:pt x="124" y="4"/>
                  </a:cubicBezTo>
                  <a:cubicBezTo>
                    <a:pt x="117" y="2"/>
                    <a:pt x="110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8" name="Google Shape;3788;p9"/>
            <p:cNvSpPr/>
            <p:nvPr/>
          </p:nvSpPr>
          <p:spPr>
            <a:xfrm>
              <a:off x="4236925" y="318200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1" y="1"/>
                  </a:moveTo>
                  <a:cubicBezTo>
                    <a:pt x="47" y="1"/>
                    <a:pt x="1" y="35"/>
                    <a:pt x="1" y="89"/>
                  </a:cubicBezTo>
                  <a:lnTo>
                    <a:pt x="1" y="126"/>
                  </a:lnTo>
                  <a:lnTo>
                    <a:pt x="1" y="142"/>
                  </a:lnTo>
                  <a:lnTo>
                    <a:pt x="17" y="159"/>
                  </a:lnTo>
                  <a:cubicBezTo>
                    <a:pt x="38" y="175"/>
                    <a:pt x="54" y="192"/>
                    <a:pt x="87" y="192"/>
                  </a:cubicBezTo>
                  <a:cubicBezTo>
                    <a:pt x="97" y="198"/>
                    <a:pt x="106" y="200"/>
                    <a:pt x="114" y="200"/>
                  </a:cubicBezTo>
                  <a:cubicBezTo>
                    <a:pt x="134" y="200"/>
                    <a:pt x="151" y="187"/>
                    <a:pt x="174" y="175"/>
                  </a:cubicBezTo>
                  <a:cubicBezTo>
                    <a:pt x="191" y="159"/>
                    <a:pt x="207" y="142"/>
                    <a:pt x="207" y="109"/>
                  </a:cubicBezTo>
                  <a:cubicBezTo>
                    <a:pt x="207" y="89"/>
                    <a:pt x="207" y="72"/>
                    <a:pt x="191" y="39"/>
                  </a:cubicBezTo>
                  <a:cubicBezTo>
                    <a:pt x="174" y="23"/>
                    <a:pt x="158" y="6"/>
                    <a:pt x="120" y="6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9" name="Google Shape;3789;p9"/>
            <p:cNvSpPr/>
            <p:nvPr/>
          </p:nvSpPr>
          <p:spPr>
            <a:xfrm>
              <a:off x="4233125" y="313215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3" y="1"/>
                  </a:moveTo>
                  <a:cubicBezTo>
                    <a:pt x="50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5"/>
                  </a:cubicBezTo>
                  <a:cubicBezTo>
                    <a:pt x="17" y="145"/>
                    <a:pt x="17" y="162"/>
                    <a:pt x="33" y="162"/>
                  </a:cubicBezTo>
                  <a:cubicBezTo>
                    <a:pt x="50" y="178"/>
                    <a:pt x="66" y="194"/>
                    <a:pt x="103" y="194"/>
                  </a:cubicBezTo>
                  <a:cubicBezTo>
                    <a:pt x="108" y="199"/>
                    <a:pt x="114" y="201"/>
                    <a:pt x="121" y="201"/>
                  </a:cubicBezTo>
                  <a:cubicBezTo>
                    <a:pt x="138" y="201"/>
                    <a:pt x="158" y="190"/>
                    <a:pt x="169" y="178"/>
                  </a:cubicBezTo>
                  <a:cubicBezTo>
                    <a:pt x="190" y="162"/>
                    <a:pt x="206" y="145"/>
                    <a:pt x="223" y="108"/>
                  </a:cubicBezTo>
                  <a:cubicBezTo>
                    <a:pt x="223" y="91"/>
                    <a:pt x="206" y="58"/>
                    <a:pt x="190" y="42"/>
                  </a:cubicBezTo>
                  <a:cubicBezTo>
                    <a:pt x="169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0" name="Google Shape;3790;p9"/>
            <p:cNvSpPr/>
            <p:nvPr/>
          </p:nvSpPr>
          <p:spPr>
            <a:xfrm>
              <a:off x="4236100" y="3195750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87" y="0"/>
                  </a:moveTo>
                  <a:cubicBezTo>
                    <a:pt x="35" y="0"/>
                    <a:pt x="1" y="33"/>
                    <a:pt x="1" y="91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9"/>
                    <a:pt x="113" y="199"/>
                  </a:cubicBezTo>
                  <a:cubicBezTo>
                    <a:pt x="154" y="199"/>
                    <a:pt x="193" y="166"/>
                    <a:pt x="207" y="108"/>
                  </a:cubicBezTo>
                  <a:cubicBezTo>
                    <a:pt x="207" y="91"/>
                    <a:pt x="207" y="54"/>
                    <a:pt x="191" y="38"/>
                  </a:cubicBezTo>
                  <a:cubicBezTo>
                    <a:pt x="174" y="21"/>
                    <a:pt x="137" y="5"/>
                    <a:pt x="120" y="5"/>
                  </a:cubicBezTo>
                  <a:cubicBezTo>
                    <a:pt x="109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1" name="Google Shape;3791;p9"/>
            <p:cNvSpPr/>
            <p:nvPr/>
          </p:nvSpPr>
          <p:spPr>
            <a:xfrm>
              <a:off x="4214150" y="31596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5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21" y="38"/>
                    <a:pt x="1" y="91"/>
                    <a:pt x="21" y="141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7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1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2" name="Google Shape;3792;p9"/>
            <p:cNvSpPr/>
            <p:nvPr/>
          </p:nvSpPr>
          <p:spPr>
            <a:xfrm>
              <a:off x="4203025" y="3153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54" y="0"/>
                    <a:pt x="14" y="35"/>
                    <a:pt x="0" y="90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77"/>
                    <a:pt x="71" y="194"/>
                    <a:pt x="104" y="210"/>
                  </a:cubicBezTo>
                  <a:cubicBezTo>
                    <a:pt x="157" y="210"/>
                    <a:pt x="207" y="177"/>
                    <a:pt x="223" y="128"/>
                  </a:cubicBezTo>
                  <a:cubicBezTo>
                    <a:pt x="223" y="90"/>
                    <a:pt x="207" y="58"/>
                    <a:pt x="190" y="41"/>
                  </a:cubicBezTo>
                  <a:cubicBezTo>
                    <a:pt x="174" y="25"/>
                    <a:pt x="157" y="4"/>
                    <a:pt x="120" y="4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3" name="Google Shape;3793;p9"/>
            <p:cNvSpPr/>
            <p:nvPr/>
          </p:nvSpPr>
          <p:spPr>
            <a:xfrm>
              <a:off x="4197450" y="31037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23" y="127"/>
                    <a:pt x="223" y="61"/>
                    <a:pt x="174" y="24"/>
                  </a:cubicBezTo>
                  <a:cubicBezTo>
                    <a:pt x="150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4" name="Google Shape;3794;p9"/>
            <p:cNvSpPr/>
            <p:nvPr/>
          </p:nvSpPr>
          <p:spPr>
            <a:xfrm>
              <a:off x="4200450" y="309010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57"/>
                    <a:pt x="17" y="157"/>
                  </a:cubicBezTo>
                  <a:cubicBezTo>
                    <a:pt x="33" y="178"/>
                    <a:pt x="70" y="194"/>
                    <a:pt x="87" y="194"/>
                  </a:cubicBezTo>
                  <a:cubicBezTo>
                    <a:pt x="95" y="197"/>
                    <a:pt x="104" y="199"/>
                    <a:pt x="114" y="199"/>
                  </a:cubicBezTo>
                  <a:cubicBezTo>
                    <a:pt x="158" y="199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5" name="Google Shape;3795;p9"/>
            <p:cNvSpPr/>
            <p:nvPr/>
          </p:nvSpPr>
          <p:spPr>
            <a:xfrm>
              <a:off x="4238275" y="3167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66" y="0"/>
                    <a:pt x="33" y="17"/>
                  </a:cubicBezTo>
                  <a:cubicBezTo>
                    <a:pt x="17" y="33"/>
                    <a:pt x="0" y="54"/>
                    <a:pt x="0" y="87"/>
                  </a:cubicBezTo>
                  <a:lnTo>
                    <a:pt x="0" y="136"/>
                  </a:lnTo>
                  <a:cubicBezTo>
                    <a:pt x="17" y="136"/>
                    <a:pt x="17" y="157"/>
                    <a:pt x="17" y="157"/>
                  </a:cubicBezTo>
                  <a:cubicBezTo>
                    <a:pt x="33" y="190"/>
                    <a:pt x="66" y="190"/>
                    <a:pt x="87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54"/>
                    <a:pt x="190" y="33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6" name="Google Shape;3796;p9"/>
            <p:cNvSpPr/>
            <p:nvPr/>
          </p:nvSpPr>
          <p:spPr>
            <a:xfrm>
              <a:off x="4204375" y="31394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1" y="0"/>
                  </a:moveTo>
                  <a:cubicBezTo>
                    <a:pt x="109" y="0"/>
                    <a:pt x="96" y="3"/>
                    <a:pt x="83" y="7"/>
                  </a:cubicBezTo>
                  <a:cubicBezTo>
                    <a:pt x="33" y="23"/>
                    <a:pt x="0" y="77"/>
                    <a:pt x="17" y="143"/>
                  </a:cubicBezTo>
                  <a:cubicBezTo>
                    <a:pt x="29" y="183"/>
                    <a:pt x="72" y="202"/>
                    <a:pt x="113" y="202"/>
                  </a:cubicBezTo>
                  <a:cubicBezTo>
                    <a:pt x="127" y="202"/>
                    <a:pt x="140" y="200"/>
                    <a:pt x="153" y="196"/>
                  </a:cubicBezTo>
                  <a:cubicBezTo>
                    <a:pt x="206" y="180"/>
                    <a:pt x="239" y="110"/>
                    <a:pt x="223" y="60"/>
                  </a:cubicBezTo>
                  <a:cubicBezTo>
                    <a:pt x="195" y="20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7" name="Google Shape;3797;p9"/>
            <p:cNvSpPr/>
            <p:nvPr/>
          </p:nvSpPr>
          <p:spPr>
            <a:xfrm>
              <a:off x="4209000" y="31906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6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38" y="38"/>
                    <a:pt x="1" y="91"/>
                    <a:pt x="38" y="141"/>
                  </a:cubicBezTo>
                  <a:cubicBezTo>
                    <a:pt x="38" y="157"/>
                    <a:pt x="54" y="178"/>
                    <a:pt x="54" y="178"/>
                  </a:cubicBezTo>
                  <a:cubicBezTo>
                    <a:pt x="87" y="211"/>
                    <a:pt x="124" y="211"/>
                    <a:pt x="174" y="211"/>
                  </a:cubicBezTo>
                  <a:cubicBezTo>
                    <a:pt x="207" y="194"/>
                    <a:pt x="227" y="157"/>
                    <a:pt x="227" y="108"/>
                  </a:cubicBezTo>
                  <a:lnTo>
                    <a:pt x="227" y="75"/>
                  </a:lnTo>
                  <a:cubicBezTo>
                    <a:pt x="210" y="30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8" name="Google Shape;3798;p9"/>
            <p:cNvSpPr/>
            <p:nvPr/>
          </p:nvSpPr>
          <p:spPr>
            <a:xfrm>
              <a:off x="4213325" y="3178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4" y="206"/>
                    <a:pt x="87" y="206"/>
                  </a:cubicBezTo>
                  <a:cubicBezTo>
                    <a:pt x="94" y="208"/>
                    <a:pt x="101" y="210"/>
                    <a:pt x="107" y="210"/>
                  </a:cubicBezTo>
                  <a:cubicBezTo>
                    <a:pt x="150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9" name="Google Shape;3799;p9"/>
            <p:cNvSpPr/>
            <p:nvPr/>
          </p:nvSpPr>
          <p:spPr>
            <a:xfrm>
              <a:off x="4203425" y="3167400"/>
              <a:ext cx="6125" cy="5400"/>
            </a:xfrm>
            <a:custGeom>
              <a:avLst/>
              <a:gdLst/>
              <a:ahLst/>
              <a:cxnLst/>
              <a:rect l="l" t="t" r="r" b="b"/>
              <a:pathLst>
                <a:path w="245" h="216" extrusionOk="0">
                  <a:moveTo>
                    <a:pt x="115" y="1"/>
                  </a:moveTo>
                  <a:cubicBezTo>
                    <a:pt x="106" y="1"/>
                    <a:pt x="97" y="2"/>
                    <a:pt x="88" y="5"/>
                  </a:cubicBezTo>
                  <a:cubicBezTo>
                    <a:pt x="38" y="38"/>
                    <a:pt x="1" y="91"/>
                    <a:pt x="17" y="141"/>
                  </a:cubicBezTo>
                  <a:cubicBezTo>
                    <a:pt x="48" y="185"/>
                    <a:pt x="87" y="215"/>
                    <a:pt x="130" y="215"/>
                  </a:cubicBezTo>
                  <a:cubicBezTo>
                    <a:pt x="139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24" y="75"/>
                  </a:cubicBezTo>
                  <a:cubicBezTo>
                    <a:pt x="196" y="31"/>
                    <a:pt x="15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3800" name="Google Shape;3800;p9"/>
          <p:cNvSpPr/>
          <p:nvPr/>
        </p:nvSpPr>
        <p:spPr>
          <a:xfrm>
            <a:off x="7958825" y="3702033"/>
            <a:ext cx="1616959" cy="1441486"/>
          </a:xfrm>
          <a:custGeom>
            <a:avLst/>
            <a:gdLst/>
            <a:ahLst/>
            <a:cxnLst/>
            <a:rect l="l" t="t" r="r" b="b"/>
            <a:pathLst>
              <a:path w="16696" h="15587" extrusionOk="0">
                <a:moveTo>
                  <a:pt x="16486" y="1"/>
                </a:moveTo>
                <a:cubicBezTo>
                  <a:pt x="14526" y="1"/>
                  <a:pt x="12489" y="383"/>
                  <a:pt x="10453" y="1204"/>
                </a:cubicBezTo>
                <a:cubicBezTo>
                  <a:pt x="4098" y="3840"/>
                  <a:pt x="731" y="9197"/>
                  <a:pt x="0" y="15586"/>
                </a:cubicBezTo>
                <a:lnTo>
                  <a:pt x="16695" y="15586"/>
                </a:lnTo>
                <a:lnTo>
                  <a:pt x="16695" y="2"/>
                </a:lnTo>
                <a:cubicBezTo>
                  <a:pt x="16626" y="1"/>
                  <a:pt x="16556" y="1"/>
                  <a:pt x="164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2" name="Google Shape;3802;p10"/>
          <p:cNvSpPr txBox="1">
            <a:spLocks noGrp="1"/>
          </p:cNvSpPr>
          <p:nvPr>
            <p:ph type="body" idx="1"/>
          </p:nvPr>
        </p:nvSpPr>
        <p:spPr>
          <a:xfrm>
            <a:off x="754000" y="3998400"/>
            <a:ext cx="8067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3803" name="Google Shape;3803;p10"/>
          <p:cNvSpPr/>
          <p:nvPr/>
        </p:nvSpPr>
        <p:spPr>
          <a:xfrm>
            <a:off x="-50423" y="-13823"/>
            <a:ext cx="1529163" cy="1315033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804" name="Google Shape;3804;p10"/>
          <p:cNvGrpSpPr/>
          <p:nvPr/>
        </p:nvGrpSpPr>
        <p:grpSpPr>
          <a:xfrm>
            <a:off x="13" y="-60036"/>
            <a:ext cx="944253" cy="1575190"/>
            <a:chOff x="5052950" y="2452900"/>
            <a:chExt cx="213900" cy="373675"/>
          </a:xfrm>
        </p:grpSpPr>
        <p:sp>
          <p:nvSpPr>
            <p:cNvPr id="3805" name="Google Shape;3805;p10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6" name="Google Shape;3806;p10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7" name="Google Shape;3807;p10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8" name="Google Shape;3808;p10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9" name="Google Shape;3809;p10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0" name="Google Shape;3810;p10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1" name="Google Shape;3811;p10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2" name="Google Shape;3812;p10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3" name="Google Shape;3813;p10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4" name="Google Shape;3814;p10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5" name="Google Shape;3815;p10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6" name="Google Shape;3816;p10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7" name="Google Shape;3817;p10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8" name="Google Shape;3818;p10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9" name="Google Shape;3819;p10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0" name="Google Shape;3820;p10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1" name="Google Shape;3821;p10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2" name="Google Shape;3822;p10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3" name="Google Shape;3823;p10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4" name="Google Shape;3824;p10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5" name="Google Shape;3825;p10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6" name="Google Shape;3826;p10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7" name="Google Shape;3827;p10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8" name="Google Shape;3828;p10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9" name="Google Shape;3829;p10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0" name="Google Shape;3830;p10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1" name="Google Shape;3831;p10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2" name="Google Shape;3832;p10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3" name="Google Shape;3833;p10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4" name="Google Shape;3834;p10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5" name="Google Shape;3835;p10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6" name="Google Shape;3836;p10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7" name="Google Shape;3837;p10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8" name="Google Shape;3838;p10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9" name="Google Shape;3839;p10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0" name="Google Shape;3840;p10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1" name="Google Shape;3841;p10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2" name="Google Shape;3842;p10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3" name="Google Shape;3843;p10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4" name="Google Shape;3844;p10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5" name="Google Shape;3845;p10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6" name="Google Shape;3846;p10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7" name="Google Shape;3847;p10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8" name="Google Shape;3848;p10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9" name="Google Shape;3849;p10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0" name="Google Shape;3850;p10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1" name="Google Shape;3851;p10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2" name="Google Shape;3852;p10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3" name="Google Shape;3853;p10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4" name="Google Shape;3854;p10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5" name="Google Shape;3855;p10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6" name="Google Shape;3856;p10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7" name="Google Shape;3857;p10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8" name="Google Shape;3858;p10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9" name="Google Shape;3859;p10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0" name="Google Shape;3860;p10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1" name="Google Shape;3861;p10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2" name="Google Shape;3862;p10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3" name="Google Shape;3863;p10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4" name="Google Shape;3864;p10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5" name="Google Shape;3865;p10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6" name="Google Shape;3866;p10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7" name="Google Shape;3867;p10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8" name="Google Shape;3868;p10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9" name="Google Shape;3869;p10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0" name="Google Shape;3870;p10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1" name="Google Shape;3871;p10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2" name="Google Shape;3872;p10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3" name="Google Shape;3873;p10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4" name="Google Shape;3874;p10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5" name="Google Shape;3875;p10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6" name="Google Shape;3876;p10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7" name="Google Shape;3877;p10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8" name="Google Shape;3878;p10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9" name="Google Shape;3879;p10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0" name="Google Shape;3880;p10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1" name="Google Shape;3881;p10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2" name="Google Shape;3882;p10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3" name="Google Shape;3883;p10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4" name="Google Shape;3884;p10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5" name="Google Shape;3885;p10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6" name="Google Shape;3886;p10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7" name="Google Shape;3887;p10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8" name="Google Shape;3888;p10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9" name="Google Shape;3889;p10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0" name="Google Shape;3890;p10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1" name="Google Shape;3891;p10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2" name="Google Shape;3892;p10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3" name="Google Shape;3893;p10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4" name="Google Shape;3894;p10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5" name="Google Shape;3895;p10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6" name="Google Shape;3896;p10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7" name="Google Shape;3897;p10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8" name="Google Shape;3898;p10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9" name="Google Shape;3899;p10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0" name="Google Shape;3900;p10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1" name="Google Shape;3901;p10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2" name="Google Shape;3902;p10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3" name="Google Shape;3903;p10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4" name="Google Shape;3904;p10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5" name="Google Shape;3905;p10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6" name="Google Shape;3906;p10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7" name="Google Shape;3907;p10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8" name="Google Shape;3908;p10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9" name="Google Shape;3909;p10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0" name="Google Shape;3910;p10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1" name="Google Shape;3911;p10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2" name="Google Shape;3912;p10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3" name="Google Shape;3913;p10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4" name="Google Shape;3914;p10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5" name="Google Shape;3915;p10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6" name="Google Shape;3916;p10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7" name="Google Shape;3917;p10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8" name="Google Shape;3918;p10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9" name="Google Shape;3919;p10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0" name="Google Shape;3920;p10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1" name="Google Shape;3921;p10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2" name="Google Shape;3922;p10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3" name="Google Shape;3923;p10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4" name="Google Shape;3924;p10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5" name="Google Shape;3925;p10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6" name="Google Shape;3926;p10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7" name="Google Shape;3927;p10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8" name="Google Shape;3928;p10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9" name="Google Shape;3929;p10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0" name="Google Shape;3930;p10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1" name="Google Shape;3931;p10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2" name="Google Shape;3932;p10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3" name="Google Shape;3933;p10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4" name="Google Shape;3934;p10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5" name="Google Shape;3935;p10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6" name="Google Shape;3936;p10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7" name="Google Shape;3937;p10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8" name="Google Shape;3938;p10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9" name="Google Shape;3939;p10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0" name="Google Shape;3940;p10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1" name="Google Shape;3941;p10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2" name="Google Shape;3942;p10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3" name="Google Shape;3943;p10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4" name="Google Shape;3944;p10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5" name="Google Shape;3945;p10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6" name="Google Shape;3946;p10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7" name="Google Shape;3947;p10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8" name="Google Shape;3948;p10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9" name="Google Shape;3949;p10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0" name="Google Shape;3950;p10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1" name="Google Shape;3951;p10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2" name="Google Shape;3952;p10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3" name="Google Shape;3953;p10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4" name="Google Shape;3954;p10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5" name="Google Shape;3955;p10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6" name="Google Shape;3956;p10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7" name="Google Shape;3957;p10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8" name="Google Shape;3958;p10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9" name="Google Shape;3959;p10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0" name="Google Shape;3960;p10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1" name="Google Shape;3961;p10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2" name="Google Shape;3962;p10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3" name="Google Shape;3963;p10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4" name="Google Shape;3964;p10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5" name="Google Shape;3965;p10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6" name="Google Shape;3966;p10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7" name="Google Shape;3967;p10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8" name="Google Shape;3968;p10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9" name="Google Shape;3969;p10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0" name="Google Shape;3970;p10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1" name="Google Shape;3971;p10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2" name="Google Shape;3972;p10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3" name="Google Shape;3973;p10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4" name="Google Shape;3974;p10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5" name="Google Shape;3975;p10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6" name="Google Shape;3976;p10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7" name="Google Shape;3977;p10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8" name="Google Shape;3978;p10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9" name="Google Shape;3979;p10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0" name="Google Shape;3980;p10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1" name="Google Shape;3981;p10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2" name="Google Shape;3982;p10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3" name="Google Shape;3983;p10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4" name="Google Shape;3984;p10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5" name="Google Shape;3985;p10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6" name="Google Shape;3986;p10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7" name="Google Shape;3987;p10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8" name="Google Shape;3988;p10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9" name="Google Shape;3989;p10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0" name="Google Shape;3990;p10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1" name="Google Shape;3991;p10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2" name="Google Shape;3992;p10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3" name="Google Shape;3993;p10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4" name="Google Shape;3994;p10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5" name="Google Shape;3995;p10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6" name="Google Shape;3996;p10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7" name="Google Shape;3997;p10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8" name="Google Shape;3998;p10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9" name="Google Shape;3999;p10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0" name="Google Shape;4000;p10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1" name="Google Shape;4001;p10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2" name="Google Shape;4002;p10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3" name="Google Shape;4003;p10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4" name="Google Shape;4004;p10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5" name="Google Shape;4005;p10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6" name="Google Shape;4006;p10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7" name="Google Shape;4007;p10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8" name="Google Shape;4008;p10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9" name="Google Shape;4009;p10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0" name="Google Shape;4010;p10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1" name="Google Shape;4011;p10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2" name="Google Shape;4012;p10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3" name="Google Shape;4013;p10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4" name="Google Shape;4014;p10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5" name="Google Shape;4015;p10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6" name="Google Shape;4016;p10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7" name="Google Shape;4017;p10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8" name="Google Shape;4018;p10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9" name="Google Shape;4019;p10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0" name="Google Shape;4020;p10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1" name="Google Shape;4021;p10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2" name="Google Shape;4022;p10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3" name="Google Shape;4023;p10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4" name="Google Shape;4024;p10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5" name="Google Shape;4025;p10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6" name="Google Shape;4026;p10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7" name="Google Shape;4027;p10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8" name="Google Shape;4028;p10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9" name="Google Shape;4029;p10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0" name="Google Shape;4030;p10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1" name="Google Shape;4031;p10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2" name="Google Shape;4032;p10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3" name="Google Shape;4033;p10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4" name="Google Shape;4034;p10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5" name="Google Shape;4035;p10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6" name="Google Shape;4036;p10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7" name="Google Shape;4037;p10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8" name="Google Shape;4038;p10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9" name="Google Shape;4039;p10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0" name="Google Shape;4040;p10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1" name="Google Shape;4041;p10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2" name="Google Shape;4042;p10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3" name="Google Shape;4043;p10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4" name="Google Shape;4044;p10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5" name="Google Shape;4045;p10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6" name="Google Shape;4046;p10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7" name="Google Shape;4047;p10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8" name="Google Shape;4048;p10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9" name="Google Shape;4049;p10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0" name="Google Shape;4050;p10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1" name="Google Shape;4051;p10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2" name="Google Shape;4052;p10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3" name="Google Shape;4053;p10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4" name="Google Shape;4054;p10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5" name="Google Shape;4055;p10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6" name="Google Shape;4056;p10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7" name="Google Shape;4057;p10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8" name="Google Shape;4058;p10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9" name="Google Shape;4059;p10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0" name="Google Shape;4060;p10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1" name="Google Shape;4061;p10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2" name="Google Shape;4062;p10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3" name="Google Shape;4063;p10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4" name="Google Shape;4064;p10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5" name="Google Shape;4065;p10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6" name="Google Shape;4066;p10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7" name="Google Shape;4067;p10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8" name="Google Shape;4068;p10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9" name="Google Shape;4069;p10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0" name="Google Shape;4070;p10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1" name="Google Shape;4071;p10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2" name="Google Shape;4072;p10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3" name="Google Shape;4073;p10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4" name="Google Shape;4074;p10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5" name="Google Shape;4075;p10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6" name="Google Shape;4076;p10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7" name="Google Shape;4077;p10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8" name="Google Shape;4078;p10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9" name="Google Shape;4079;p10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0" name="Google Shape;4080;p10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1" name="Google Shape;4081;p10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2" name="Google Shape;4082;p10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3" name="Google Shape;4083;p10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4" name="Google Shape;4084;p10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5" name="Google Shape;4085;p10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6" name="Google Shape;4086;p10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7" name="Google Shape;4087;p10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8" name="Google Shape;4088;p10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9" name="Google Shape;4089;p10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0" name="Google Shape;4090;p10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1" name="Google Shape;4091;p10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2" name="Google Shape;4092;p10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3" name="Google Shape;4093;p10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4" name="Google Shape;4094;p10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5" name="Google Shape;4095;p10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096" name="Google Shape;4096;p10"/>
          <p:cNvSpPr/>
          <p:nvPr/>
        </p:nvSpPr>
        <p:spPr>
          <a:xfrm rot="-5400000">
            <a:off x="7481007" y="3319724"/>
            <a:ext cx="3125399" cy="1765323"/>
          </a:xfrm>
          <a:custGeom>
            <a:avLst/>
            <a:gdLst/>
            <a:ahLst/>
            <a:cxnLst/>
            <a:rect l="l" t="t" r="r" b="b"/>
            <a:pathLst>
              <a:path w="10086" h="5440" extrusionOk="0">
                <a:moveTo>
                  <a:pt x="2326" y="0"/>
                </a:moveTo>
                <a:cubicBezTo>
                  <a:pt x="2063" y="0"/>
                  <a:pt x="1793" y="39"/>
                  <a:pt x="1547" y="80"/>
                </a:cubicBezTo>
                <a:cubicBezTo>
                  <a:pt x="1085" y="150"/>
                  <a:pt x="636" y="253"/>
                  <a:pt x="191" y="339"/>
                </a:cubicBezTo>
                <a:cubicBezTo>
                  <a:pt x="137" y="339"/>
                  <a:pt x="87" y="372"/>
                  <a:pt x="71" y="389"/>
                </a:cubicBezTo>
                <a:cubicBezTo>
                  <a:pt x="1" y="475"/>
                  <a:pt x="54" y="628"/>
                  <a:pt x="54" y="731"/>
                </a:cubicBezTo>
                <a:lnTo>
                  <a:pt x="54" y="2158"/>
                </a:lnTo>
                <a:lnTo>
                  <a:pt x="54" y="4067"/>
                </a:lnTo>
                <a:cubicBezTo>
                  <a:pt x="54" y="4615"/>
                  <a:pt x="34" y="5130"/>
                  <a:pt x="34" y="5369"/>
                </a:cubicBezTo>
                <a:lnTo>
                  <a:pt x="10086" y="5439"/>
                </a:lnTo>
                <a:lnTo>
                  <a:pt x="10086" y="5163"/>
                </a:lnTo>
                <a:cubicBezTo>
                  <a:pt x="10086" y="4891"/>
                  <a:pt x="9912" y="4615"/>
                  <a:pt x="9776" y="4409"/>
                </a:cubicBezTo>
                <a:cubicBezTo>
                  <a:pt x="9331" y="3687"/>
                  <a:pt x="8626" y="3085"/>
                  <a:pt x="7764" y="2982"/>
                </a:cubicBezTo>
                <a:cubicBezTo>
                  <a:pt x="7694" y="2975"/>
                  <a:pt x="7626" y="2972"/>
                  <a:pt x="7561" y="2972"/>
                </a:cubicBezTo>
                <a:cubicBezTo>
                  <a:pt x="7146" y="2972"/>
                  <a:pt x="6815" y="3104"/>
                  <a:pt x="6445" y="3329"/>
                </a:cubicBezTo>
                <a:cubicBezTo>
                  <a:pt x="5963" y="3617"/>
                  <a:pt x="5534" y="3963"/>
                  <a:pt x="5051" y="4236"/>
                </a:cubicBezTo>
                <a:cubicBezTo>
                  <a:pt x="4565" y="4521"/>
                  <a:pt x="4031" y="4838"/>
                  <a:pt x="3446" y="4838"/>
                </a:cubicBezTo>
                <a:cubicBezTo>
                  <a:pt x="3432" y="4838"/>
                  <a:pt x="3417" y="4838"/>
                  <a:pt x="3402" y="4837"/>
                </a:cubicBezTo>
                <a:cubicBezTo>
                  <a:pt x="2957" y="4837"/>
                  <a:pt x="2648" y="4545"/>
                  <a:pt x="2734" y="4083"/>
                </a:cubicBezTo>
                <a:cubicBezTo>
                  <a:pt x="2817" y="3704"/>
                  <a:pt x="3077" y="3378"/>
                  <a:pt x="3266" y="3036"/>
                </a:cubicBezTo>
                <a:cubicBezTo>
                  <a:pt x="3592" y="2504"/>
                  <a:pt x="3901" y="1935"/>
                  <a:pt x="3901" y="1350"/>
                </a:cubicBezTo>
                <a:cubicBezTo>
                  <a:pt x="3918" y="818"/>
                  <a:pt x="3559" y="269"/>
                  <a:pt x="2887" y="80"/>
                </a:cubicBezTo>
                <a:cubicBezTo>
                  <a:pt x="2712" y="22"/>
                  <a:pt x="2521" y="0"/>
                  <a:pt x="232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erkshire Swash"/>
              <a:buNone/>
              <a:defRPr sz="2800">
                <a:solidFill>
                  <a:schemeClr val="accent2"/>
                </a:solidFill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4000" y="1415900"/>
            <a:ext cx="8067800" cy="31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Char char="●"/>
              <a:defRPr sz="1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79" r:id="rId10"/>
    <p:sldLayoutId id="2147483682" r:id="rId11"/>
    <p:sldLayoutId id="2147483683" r:id="rId12"/>
    <p:sldLayoutId id="214748368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nefícios do Champignon para a saúde - Veja suas propriedades - Alimentos:  Benefícios e Propriedades">
            <a:extLst>
              <a:ext uri="{FF2B5EF4-FFF2-40B4-BE49-F238E27FC236}">
                <a16:creationId xmlns:a16="http://schemas.microsoft.com/office/drawing/2014/main" id="{BC66FFDF-92A0-4363-9795-B332C903F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4182" y="171749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702" name="Google Shape;14702;p41"/>
          <p:cNvSpPr/>
          <p:nvPr/>
        </p:nvSpPr>
        <p:spPr>
          <a:xfrm>
            <a:off x="16425" y="0"/>
            <a:ext cx="8276616" cy="5172932"/>
          </a:xfrm>
          <a:custGeom>
            <a:avLst/>
            <a:gdLst/>
            <a:ahLst/>
            <a:cxnLst/>
            <a:rect l="l" t="t" r="r" b="b"/>
            <a:pathLst>
              <a:path w="57087" h="32295" extrusionOk="0">
                <a:moveTo>
                  <a:pt x="16605" y="3152"/>
                </a:moveTo>
                <a:cubicBezTo>
                  <a:pt x="20314" y="3152"/>
                  <a:pt x="23884" y="4742"/>
                  <a:pt x="26952" y="7438"/>
                </a:cubicBezTo>
                <a:cubicBezTo>
                  <a:pt x="29100" y="9326"/>
                  <a:pt x="31644" y="11647"/>
                  <a:pt x="31574" y="14739"/>
                </a:cubicBezTo>
                <a:cubicBezTo>
                  <a:pt x="31504" y="17675"/>
                  <a:pt x="29583" y="20458"/>
                  <a:pt x="27624" y="22503"/>
                </a:cubicBezTo>
                <a:cubicBezTo>
                  <a:pt x="24108" y="26144"/>
                  <a:pt x="18387" y="29602"/>
                  <a:pt x="13323" y="29602"/>
                </a:cubicBezTo>
                <a:cubicBezTo>
                  <a:pt x="9974" y="29602"/>
                  <a:pt x="6913" y="28090"/>
                  <a:pt x="4965" y="24119"/>
                </a:cubicBezTo>
                <a:cubicBezTo>
                  <a:pt x="1531" y="17127"/>
                  <a:pt x="2953" y="8502"/>
                  <a:pt x="10292" y="4741"/>
                </a:cubicBezTo>
                <a:cubicBezTo>
                  <a:pt x="12397" y="3653"/>
                  <a:pt x="14523" y="3152"/>
                  <a:pt x="16605" y="3152"/>
                </a:cubicBezTo>
                <a:close/>
                <a:moveTo>
                  <a:pt x="1" y="0"/>
                </a:moveTo>
                <a:lnTo>
                  <a:pt x="1" y="32295"/>
                </a:lnTo>
                <a:lnTo>
                  <a:pt x="57087" y="32295"/>
                </a:lnTo>
                <a:lnTo>
                  <a:pt x="5708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703" name="Google Shape;14703;p41"/>
          <p:cNvSpPr/>
          <p:nvPr/>
        </p:nvSpPr>
        <p:spPr>
          <a:xfrm>
            <a:off x="7556678" y="3783865"/>
            <a:ext cx="1803223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704" name="Google Shape;14704;p41"/>
          <p:cNvSpPr txBox="1">
            <a:spLocks noGrp="1"/>
          </p:cNvSpPr>
          <p:nvPr>
            <p:ph type="ctrTitle"/>
          </p:nvPr>
        </p:nvSpPr>
        <p:spPr>
          <a:xfrm>
            <a:off x="5589160" y="1005125"/>
            <a:ext cx="3079540" cy="23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/>
              <a:t>Mush Sensors</a:t>
            </a:r>
            <a:endParaRPr b="1" dirty="0"/>
          </a:p>
        </p:txBody>
      </p:sp>
      <p:sp>
        <p:nvSpPr>
          <p:cNvPr id="14705" name="Google Shape;14705;p41"/>
          <p:cNvSpPr txBox="1">
            <a:spLocks noGrp="1"/>
          </p:cNvSpPr>
          <p:nvPr>
            <p:ph type="subTitle" idx="1"/>
          </p:nvPr>
        </p:nvSpPr>
        <p:spPr>
          <a:xfrm>
            <a:off x="5589025" y="3224750"/>
            <a:ext cx="2796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dirty="0"/>
              <a:t>Soluções para controle de umidade e temperatura</a:t>
            </a:r>
            <a:endParaRPr dirty="0"/>
          </a:p>
        </p:txBody>
      </p:sp>
      <p:sp>
        <p:nvSpPr>
          <p:cNvPr id="14706" name="Google Shape;14706;p41"/>
          <p:cNvSpPr/>
          <p:nvPr/>
        </p:nvSpPr>
        <p:spPr>
          <a:xfrm>
            <a:off x="16426" y="-188050"/>
            <a:ext cx="3673877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4707" name="Google Shape;14707;p41"/>
          <p:cNvGrpSpPr/>
          <p:nvPr/>
        </p:nvGrpSpPr>
        <p:grpSpPr>
          <a:xfrm rot="-5400000">
            <a:off x="-48699" y="3502896"/>
            <a:ext cx="1803243" cy="1536829"/>
            <a:chOff x="3796300" y="2184925"/>
            <a:chExt cx="427775" cy="364575"/>
          </a:xfrm>
        </p:grpSpPr>
        <p:sp>
          <p:nvSpPr>
            <p:cNvPr id="14708" name="Google Shape;14708;p41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09" name="Google Shape;14709;p41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0" name="Google Shape;14710;p41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1" name="Google Shape;14711;p41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2" name="Google Shape;14712;p41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3" name="Google Shape;14713;p41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4" name="Google Shape;14714;p41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5" name="Google Shape;14715;p41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6" name="Google Shape;14716;p41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7" name="Google Shape;14717;p41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8" name="Google Shape;14718;p41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9" name="Google Shape;14719;p41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0" name="Google Shape;14720;p41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1" name="Google Shape;14721;p41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2" name="Google Shape;14722;p41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3" name="Google Shape;14723;p41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4" name="Google Shape;14724;p41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5" name="Google Shape;14725;p41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6" name="Google Shape;14726;p41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7" name="Google Shape;14727;p41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8" name="Google Shape;14728;p41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9" name="Google Shape;14729;p41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0" name="Google Shape;14730;p41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1" name="Google Shape;14731;p41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2" name="Google Shape;14732;p41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3" name="Google Shape;14733;p41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4" name="Google Shape;14734;p41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5" name="Google Shape;14735;p41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6" name="Google Shape;14736;p41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7" name="Google Shape;14737;p41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8" name="Google Shape;14738;p41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9" name="Google Shape;14739;p41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0" name="Google Shape;14740;p41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1" name="Google Shape;14741;p41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2" name="Google Shape;14742;p41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3" name="Google Shape;14743;p41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4" name="Google Shape;14744;p41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5" name="Google Shape;14745;p41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6" name="Google Shape;14746;p41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7" name="Google Shape;14747;p41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8" name="Google Shape;14748;p41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9" name="Google Shape;14749;p41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0" name="Google Shape;14750;p41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1" name="Google Shape;14751;p41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2" name="Google Shape;14752;p41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3" name="Google Shape;14753;p41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4" name="Google Shape;14754;p41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5" name="Google Shape;14755;p41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6" name="Google Shape;14756;p41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7" name="Google Shape;14757;p41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8" name="Google Shape;14758;p41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9" name="Google Shape;14759;p41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0" name="Google Shape;14760;p41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1" name="Google Shape;14761;p41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2" name="Google Shape;14762;p41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3" name="Google Shape;14763;p41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4" name="Google Shape;14764;p41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5" name="Google Shape;14765;p41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6" name="Google Shape;14766;p41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7" name="Google Shape;14767;p41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8" name="Google Shape;14768;p41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9" name="Google Shape;14769;p41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0" name="Google Shape;14770;p41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1" name="Google Shape;14771;p41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2" name="Google Shape;14772;p41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3" name="Google Shape;14773;p41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4" name="Google Shape;14774;p41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5" name="Google Shape;14775;p41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6" name="Google Shape;14776;p41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7" name="Google Shape;14777;p41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8" name="Google Shape;14778;p41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9" name="Google Shape;14779;p41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0" name="Google Shape;14780;p41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1" name="Google Shape;14781;p41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2" name="Google Shape;14782;p41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3" name="Google Shape;14783;p41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4" name="Google Shape;14784;p41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5" name="Google Shape;14785;p41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6" name="Google Shape;14786;p41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7" name="Google Shape;14787;p41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8" name="Google Shape;14788;p41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9" name="Google Shape;14789;p41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0" name="Google Shape;14790;p41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1" name="Google Shape;14791;p41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2" name="Google Shape;14792;p41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3" name="Google Shape;14793;p41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4" name="Google Shape;14794;p41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5" name="Google Shape;14795;p41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6" name="Google Shape;14796;p41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7" name="Google Shape;14797;p41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8" name="Google Shape;14798;p41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9" name="Google Shape;14799;p41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0" name="Google Shape;14800;p41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1" name="Google Shape;14801;p41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2" name="Google Shape;14802;p41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3" name="Google Shape;14803;p41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4" name="Google Shape;14804;p41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5" name="Google Shape;14805;p41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6" name="Google Shape;14806;p41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7" name="Google Shape;14807;p41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8" name="Google Shape;14808;p41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9" name="Google Shape;14809;p41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0" name="Google Shape;14810;p41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1" name="Google Shape;14811;p41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2" name="Google Shape;14812;p41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3" name="Google Shape;14813;p41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4" name="Google Shape;14814;p41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5" name="Google Shape;14815;p41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6" name="Google Shape;14816;p41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7" name="Google Shape;14817;p41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8" name="Google Shape;14818;p41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9" name="Google Shape;14819;p41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0" name="Google Shape;14820;p41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1" name="Google Shape;14821;p41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2" name="Google Shape;14822;p41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3" name="Google Shape;14823;p41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4" name="Google Shape;14824;p41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5" name="Google Shape;14825;p41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6" name="Google Shape;14826;p41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7" name="Google Shape;14827;p41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8" name="Google Shape;14828;p41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9" name="Google Shape;14829;p41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0" name="Google Shape;14830;p41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1" name="Google Shape;14831;p41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2" name="Google Shape;14832;p41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3" name="Google Shape;14833;p41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4" name="Google Shape;14834;p41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5" name="Google Shape;14835;p41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6" name="Google Shape;14836;p41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7" name="Google Shape;14837;p41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8" name="Google Shape;14838;p41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9" name="Google Shape;14839;p41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0" name="Google Shape;14840;p41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1" name="Google Shape;14841;p41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2" name="Google Shape;14842;p41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3" name="Google Shape;14843;p41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4" name="Google Shape;14844;p41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5" name="Google Shape;14845;p41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6" name="Google Shape;14846;p41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7" name="Google Shape;14847;p41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8" name="Google Shape;14848;p41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9" name="Google Shape;14849;p41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0" name="Google Shape;14850;p41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1" name="Google Shape;14851;p41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2" name="Google Shape;14852;p41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3" name="Google Shape;14853;p41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4" name="Google Shape;14854;p41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5" name="Google Shape;14855;p41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6" name="Google Shape;14856;p41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7" name="Google Shape;14857;p41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8" name="Google Shape;14858;p41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9" name="Google Shape;14859;p41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0" name="Google Shape;14860;p41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1" name="Google Shape;14861;p41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2" name="Google Shape;14862;p41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3" name="Google Shape;14863;p41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4" name="Google Shape;14864;p41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5" name="Google Shape;14865;p41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6" name="Google Shape;14866;p41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7" name="Google Shape;14867;p41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8" name="Google Shape;14868;p41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9" name="Google Shape;14869;p41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0" name="Google Shape;14870;p41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1" name="Google Shape;14871;p41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2" name="Google Shape;14872;p41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3" name="Google Shape;14873;p41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4" name="Google Shape;14874;p41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5" name="Google Shape;14875;p41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6" name="Google Shape;14876;p41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7" name="Google Shape;14877;p41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8" name="Google Shape;14878;p41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9" name="Google Shape;14879;p41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0" name="Google Shape;14880;p41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1" name="Google Shape;14881;p41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2" name="Google Shape;14882;p41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3" name="Google Shape;14883;p41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4" name="Google Shape;14884;p41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5" name="Google Shape;14885;p41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6" name="Google Shape;14886;p41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7" name="Google Shape;14887;p41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8" name="Google Shape;14888;p41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9" name="Google Shape;14889;p41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0" name="Google Shape;14890;p41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1" name="Google Shape;14891;p41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2" name="Google Shape;14892;p41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3" name="Google Shape;14893;p41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4" name="Google Shape;14894;p41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5" name="Google Shape;14895;p41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6" name="Google Shape;14896;p41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7" name="Google Shape;14897;p41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8" name="Google Shape;14898;p41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9" name="Google Shape;14899;p41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0" name="Google Shape;14900;p41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1" name="Google Shape;14901;p41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2" name="Google Shape;14902;p41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3" name="Google Shape;14903;p41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4" name="Google Shape;14904;p41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5" name="Google Shape;14905;p41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6" name="Google Shape;14906;p41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7" name="Google Shape;14907;p41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8" name="Google Shape;14908;p41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9" name="Google Shape;14909;p41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0" name="Google Shape;14910;p41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1" name="Google Shape;14911;p41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2" name="Google Shape;14912;p41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3" name="Google Shape;14913;p41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4" name="Google Shape;14914;p41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5" name="Google Shape;14915;p41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6" name="Google Shape;14916;p41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7" name="Google Shape;14917;p41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8" name="Google Shape;14918;p41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9" name="Google Shape;14919;p41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0" name="Google Shape;14920;p41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1" name="Google Shape;14921;p41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2" name="Google Shape;14922;p41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3" name="Google Shape;14923;p41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4" name="Google Shape;14924;p41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5" name="Google Shape;14925;p41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6" name="Google Shape;14926;p41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7" name="Google Shape;14927;p41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8" name="Google Shape;14928;p41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9" name="Google Shape;14929;p41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0" name="Google Shape;14930;p41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1" name="Google Shape;14931;p41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2" name="Google Shape;14932;p41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3" name="Google Shape;14933;p41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4" name="Google Shape;14934;p41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5" name="Google Shape;14935;p41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6" name="Google Shape;14936;p41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7" name="Google Shape;14937;p41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8" name="Google Shape;14938;p41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9" name="Google Shape;14939;p41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0" name="Google Shape;14940;p41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1" name="Google Shape;14941;p41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2" name="Google Shape;14942;p41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3" name="Google Shape;14943;p41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4" name="Google Shape;14944;p41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5" name="Google Shape;14945;p41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6" name="Google Shape;14946;p41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7" name="Google Shape;14947;p41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8" name="Google Shape;14948;p41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9" name="Google Shape;14949;p41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0" name="Google Shape;14950;p41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1" name="Google Shape;14951;p41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2" name="Google Shape;14952;p41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3" name="Google Shape;14953;p41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4" name="Google Shape;14954;p41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5" name="Google Shape;14955;p41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6" name="Google Shape;14956;p41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7" name="Google Shape;14957;p41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8" name="Google Shape;14958;p41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9" name="Google Shape;14959;p41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0" name="Google Shape;14960;p41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1" name="Google Shape;14961;p41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2" name="Google Shape;14962;p41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3" name="Google Shape;14963;p41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4" name="Google Shape;14964;p41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5" name="Google Shape;14965;p41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6" name="Google Shape;14966;p41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7" name="Google Shape;14967;p41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8" name="Google Shape;14968;p41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9" name="Google Shape;14969;p41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0" name="Google Shape;14970;p41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1" name="Google Shape;14971;p41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2" name="Google Shape;14972;p41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3" name="Google Shape;14973;p41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4" name="Google Shape;14974;p41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5" name="Google Shape;14975;p41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6" name="Google Shape;14976;p41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7" name="Google Shape;14977;p41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8" name="Google Shape;14978;p41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9" name="Google Shape;14979;p41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0" name="Google Shape;14980;p41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1" name="Google Shape;14981;p41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2" name="Google Shape;14982;p41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3" name="Google Shape;14983;p41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4" name="Google Shape;14984;p41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5" name="Google Shape;14985;p41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6" name="Google Shape;14986;p41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7" name="Google Shape;14987;p41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8" name="Google Shape;14988;p41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9" name="Google Shape;14989;p41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0" name="Google Shape;14990;p41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1" name="Google Shape;14991;p41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2" name="Google Shape;14992;p41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3" name="Google Shape;14993;p41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4" name="Google Shape;14994;p41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5" name="Google Shape;14995;p41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6" name="Google Shape;14996;p41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7" name="Google Shape;14997;p41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8" name="Google Shape;14998;p41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9" name="Google Shape;14999;p41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0" name="Google Shape;15000;p41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1" name="Google Shape;15001;p41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2" name="Google Shape;15002;p41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3" name="Google Shape;15003;p41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4" name="Google Shape;15004;p41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5" name="Google Shape;15005;p41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6" name="Google Shape;15006;p41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7" name="Google Shape;15007;p41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8" name="Google Shape;15008;p41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9" name="Google Shape;15009;p41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0" name="Google Shape;15010;p41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1" name="Google Shape;15011;p41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2" name="Google Shape;15012;p41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3" name="Google Shape;15013;p41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4" name="Google Shape;15014;p41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5" name="Google Shape;15015;p41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6" name="Google Shape;15016;p41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7" name="Google Shape;15017;p41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8" name="Google Shape;15018;p41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9" name="Google Shape;15019;p41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0" name="Google Shape;15020;p41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1" name="Google Shape;15021;p41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2" name="Google Shape;15022;p41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3" name="Google Shape;15023;p41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4" name="Google Shape;15024;p41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5" name="Google Shape;15025;p41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6" name="Google Shape;15026;p41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7" name="Google Shape;15027;p41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8" name="Google Shape;15028;p41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9" name="Google Shape;15029;p41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0" name="Google Shape;15030;p41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1" name="Google Shape;15031;p41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2" name="Google Shape;15032;p41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3" name="Google Shape;15033;p41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4" name="Google Shape;15034;p41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5" name="Google Shape;15035;p41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6" name="Google Shape;15036;p41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7" name="Google Shape;15037;p41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8" name="Google Shape;15038;p41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9" name="Google Shape;15039;p41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0" name="Google Shape;15040;p41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1" name="Google Shape;15041;p41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2" name="Google Shape;15042;p41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3" name="Google Shape;15043;p41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4" name="Google Shape;15044;p41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5" name="Google Shape;15045;p41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6" name="Google Shape;15046;p41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7" name="Google Shape;15047;p41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8" name="Google Shape;15048;p41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9" name="Google Shape;15049;p41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0" name="Google Shape;15050;p41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1" name="Google Shape;15051;p41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2" name="Google Shape;15052;p41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3" name="Google Shape;15053;p41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4" name="Google Shape;15054;p41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5" name="Google Shape;15055;p41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6" name="Google Shape;15056;p41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7" name="Google Shape;15057;p41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8" name="Google Shape;15058;p41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9" name="Google Shape;15059;p41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0" name="Google Shape;15060;p41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1" name="Google Shape;15061;p41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2" name="Google Shape;15062;p41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3" name="Google Shape;15063;p41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4" name="Google Shape;15064;p41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5" name="Google Shape;15065;p41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6" name="Google Shape;15066;p41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7" name="Google Shape;15067;p41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8" name="Google Shape;15068;p41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9" name="Google Shape;15069;p41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0" name="Google Shape;15070;p41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1" name="Google Shape;15071;p41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2" name="Google Shape;15072;p41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3" name="Google Shape;15073;p41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4" name="Google Shape;15074;p41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5" name="Google Shape;15075;p41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6" name="Google Shape;15076;p41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7" name="Google Shape;15077;p41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8" name="Google Shape;15078;p41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9" name="Google Shape;15079;p41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0" name="Google Shape;15080;p41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1" name="Google Shape;15081;p41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2" name="Google Shape;15082;p41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3" name="Google Shape;15083;p41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4" name="Google Shape;15084;p41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5" name="Google Shape;15085;p41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6" name="Google Shape;15086;p41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7" name="Google Shape;15087;p41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8" name="Google Shape;15088;p41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9" name="Google Shape;15089;p41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0" name="Google Shape;15090;p41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1" name="Google Shape;15091;p41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2" name="Google Shape;15092;p41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3" name="Google Shape;15093;p41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4" name="Google Shape;15094;p41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5" name="Google Shape;15095;p41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6" name="Google Shape;15096;p41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7" name="Google Shape;15097;p41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8" name="Google Shape;15098;p41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9" name="Google Shape;15099;p41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0" name="Google Shape;15100;p41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1" name="Google Shape;15101;p41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2" name="Google Shape;15102;p41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3" name="Google Shape;15103;p41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4" name="Google Shape;15104;p41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5" name="Google Shape;15105;p41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6" name="Google Shape;15106;p41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7" name="Google Shape;15107;p41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8" name="Google Shape;15108;p41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9" name="Google Shape;15109;p41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0" name="Google Shape;15110;p41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1" name="Google Shape;15111;p41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2" name="Google Shape;15112;p41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3" name="Google Shape;15113;p41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4" name="Google Shape;15114;p41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5" name="Google Shape;15115;p41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6" name="Google Shape;15116;p41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7" name="Google Shape;15117;p41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8" name="Google Shape;15118;p41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9" name="Google Shape;15119;p41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0" name="Google Shape;15120;p41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1" name="Google Shape;15121;p41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2" name="Google Shape;15122;p41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3" name="Google Shape;15123;p41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4" name="Google Shape;15124;p41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5" name="Google Shape;15125;p41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6" name="Google Shape;15126;p41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7" name="Google Shape;15127;p41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8" name="Google Shape;15128;p41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9" name="Google Shape;15129;p41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0" name="Google Shape;15130;p41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1" name="Google Shape;15131;p41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2" name="Google Shape;15132;p41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3" name="Google Shape;15133;p41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4" name="Google Shape;15134;p41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5" name="Google Shape;15135;p41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6" name="Google Shape;15136;p41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7" name="Google Shape;15137;p41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8" name="Google Shape;15138;p41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9" name="Google Shape;15139;p41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0" name="Google Shape;15140;p41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1" name="Google Shape;15141;p41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2" name="Google Shape;15142;p41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3" name="Google Shape;15143;p41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4" name="Google Shape;15144;p41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5" name="Google Shape;15145;p41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6" name="Google Shape;15146;p41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7" name="Google Shape;15147;p41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8" name="Google Shape;15148;p41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9" name="Google Shape;15149;p41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0" name="Google Shape;15150;p41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1" name="Google Shape;15151;p41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2" name="Google Shape;15152;p41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3" name="Google Shape;15153;p41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4" name="Google Shape;15154;p41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5" name="Google Shape;15155;p41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6" name="Google Shape;15156;p41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7" name="Google Shape;15157;p41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8" name="Google Shape;15158;p41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9" name="Google Shape;15159;p41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0" name="Google Shape;15160;p41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1" name="Google Shape;15161;p41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2" name="Google Shape;15162;p41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3" name="Google Shape;15163;p41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4" name="Google Shape;15164;p41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5" name="Google Shape;15165;p41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6" name="Google Shape;15166;p41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7" name="Google Shape;15167;p41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8" name="Google Shape;15168;p41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9" name="Google Shape;15169;p41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70" name="Google Shape;15170;p41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171" name="Google Shape;15171;p41"/>
          <p:cNvSpPr/>
          <p:nvPr/>
        </p:nvSpPr>
        <p:spPr>
          <a:xfrm rot="5400000" flipH="1">
            <a:off x="6878840" y="4629380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172" name="Google Shape;15172;p41"/>
          <p:cNvSpPr/>
          <p:nvPr/>
        </p:nvSpPr>
        <p:spPr>
          <a:xfrm rot="-3532039" flipH="1">
            <a:off x="681510" y="1200297"/>
            <a:ext cx="342801" cy="37614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Chegamos no próximo passo! Dominando o comando SELECT">
            <a:extLst>
              <a:ext uri="{FF2B5EF4-FFF2-40B4-BE49-F238E27FC236}">
                <a16:creationId xmlns:a16="http://schemas.microsoft.com/office/drawing/2014/main" id="{51C4593B-75A9-41E2-87E4-D8CC6D85F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3366" y="978668"/>
            <a:ext cx="5597955" cy="315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821678" y="-21714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634588" y="2839957"/>
            <a:ext cx="6039919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Banco de dados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088187" y="3535824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Inserções e consultas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460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7637898-4B3A-4484-B371-494561E1C3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60" t="4314" r="46588" b="36300"/>
          <a:stretch/>
        </p:blipFill>
        <p:spPr>
          <a:xfrm>
            <a:off x="0" y="557056"/>
            <a:ext cx="9197975" cy="40293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2352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B0CEAB0-F345-4E03-A615-3F36D992E8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66" t="16441" r="56662" b="24174"/>
          <a:stretch/>
        </p:blipFill>
        <p:spPr>
          <a:xfrm>
            <a:off x="1145511" y="273659"/>
            <a:ext cx="6933364" cy="476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090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7B152E50-97F1-40B6-934B-5E6878A9F4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60" t="39137" r="76076" b="45939"/>
          <a:stretch/>
        </p:blipFill>
        <p:spPr>
          <a:xfrm>
            <a:off x="492370" y="1145512"/>
            <a:ext cx="8305993" cy="257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495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GitHub - larabeatrizms/github-explorer: Pesquisa de repositórios no github  com API">
            <a:extLst>
              <a:ext uri="{FF2B5EF4-FFF2-40B4-BE49-F238E27FC236}">
                <a16:creationId xmlns:a16="http://schemas.microsoft.com/office/drawing/2014/main" id="{8ACEF6E9-E1D7-4237-AC12-A20308B04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1016" y="972292"/>
            <a:ext cx="5038479" cy="278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645567" y="-18682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GitHub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Repositório do projeto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4326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5B76672-5C52-4D16-BD6A-D992AA488D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10" t="19619" r="53683" b="24392"/>
          <a:stretch/>
        </p:blipFill>
        <p:spPr>
          <a:xfrm>
            <a:off x="964301" y="1708181"/>
            <a:ext cx="3246826" cy="1809490"/>
          </a:xfrm>
          <a:prstGeom prst="rect">
            <a:avLst/>
          </a:prstGeom>
        </p:spPr>
      </p:pic>
      <p:sp>
        <p:nvSpPr>
          <p:cNvPr id="15208" name="Google Shape;15208;p47"/>
          <p:cNvSpPr/>
          <p:nvPr/>
        </p:nvSpPr>
        <p:spPr>
          <a:xfrm>
            <a:off x="-645567" y="-18682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API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Gráfico em tempo real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5943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15475;p47">
            <a:extLst>
              <a:ext uri="{FF2B5EF4-FFF2-40B4-BE49-F238E27FC236}">
                <a16:creationId xmlns:a16="http://schemas.microsoft.com/office/drawing/2014/main" id="{84B52C4D-06B3-4A5C-8AA1-D59C8207DC48}"/>
              </a:ext>
            </a:extLst>
          </p:cNvPr>
          <p:cNvSpPr/>
          <p:nvPr/>
        </p:nvSpPr>
        <p:spPr>
          <a:xfrm rot="11010541" flipH="1">
            <a:off x="-4794214" y="-1058688"/>
            <a:ext cx="11304611" cy="6812886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BEFC4179-88F1-4C0A-9FA2-61298204B4FE}"/>
              </a:ext>
            </a:extLst>
          </p:cNvPr>
          <p:cNvSpPr txBox="1"/>
          <p:nvPr/>
        </p:nvSpPr>
        <p:spPr>
          <a:xfrm>
            <a:off x="330200" y="1623060"/>
            <a:ext cx="48844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accent2"/>
                </a:solidFill>
                <a:latin typeface="Bahnschrift SemiBold" panose="020B0502040204020203" pitchFamily="34" charset="0"/>
              </a:rPr>
              <a:t>Obrigado pela atenção!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9" name="Google Shape;15189;p44"/>
          <p:cNvSpPr txBox="1">
            <a:spLocks noGrp="1"/>
          </p:cNvSpPr>
          <p:nvPr>
            <p:ph type="title"/>
          </p:nvPr>
        </p:nvSpPr>
        <p:spPr>
          <a:xfrm>
            <a:off x="935900" y="1550814"/>
            <a:ext cx="7704000" cy="12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Champignon</a:t>
            </a:r>
            <a:r>
              <a:rPr lang="en" b="1" dirty="0"/>
              <a:t>!</a:t>
            </a:r>
            <a:endParaRPr b="1" dirty="0"/>
          </a:p>
        </p:txBody>
      </p:sp>
      <p:sp>
        <p:nvSpPr>
          <p:cNvPr id="15190" name="Google Shape;15190;p44"/>
          <p:cNvSpPr txBox="1">
            <a:spLocks noGrp="1"/>
          </p:cNvSpPr>
          <p:nvPr>
            <p:ph type="subTitle" idx="1"/>
          </p:nvPr>
        </p:nvSpPr>
        <p:spPr>
          <a:xfrm>
            <a:off x="2572011" y="2518117"/>
            <a:ext cx="4431778" cy="12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pt-BR" sz="2400" dirty="0"/>
              <a:t>Por que investir nesse mercado?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benefícios para a saúde dos cogumelos">
            <a:extLst>
              <a:ext uri="{FF2B5EF4-FFF2-40B4-BE49-F238E27FC236}">
                <a16:creationId xmlns:a16="http://schemas.microsoft.com/office/drawing/2014/main" id="{B2C320EC-972F-40F2-9EF6-9EBA7B386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9552" y="456369"/>
            <a:ext cx="66675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457056" y="-186263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534903" y="1780206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/>
              <a:t>Contexto do tema</a:t>
            </a:r>
            <a:endParaRPr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873746" y="2557613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en" dirty="0"/>
              <a:t>Os desafios do cultivo de cogumelos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5" name="Google Shape;16345;p60"/>
          <p:cNvSpPr txBox="1">
            <a:spLocks noGrp="1"/>
          </p:cNvSpPr>
          <p:nvPr>
            <p:ph type="title"/>
          </p:nvPr>
        </p:nvSpPr>
        <p:spPr>
          <a:xfrm>
            <a:off x="2347125" y="583200"/>
            <a:ext cx="4881550" cy="7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4800" b="1" dirty="0">
                <a:latin typeface="Arial" panose="020B0604020202020204" pitchFamily="34" charset="0"/>
                <a:ea typeface="Calibri" panose="020F0502020204030204" pitchFamily="34" charset="0"/>
              </a:rPr>
              <a:t>Problemática</a:t>
            </a:r>
            <a:endParaRPr sz="4800" dirty="0"/>
          </a:p>
        </p:txBody>
      </p:sp>
      <p:sp>
        <p:nvSpPr>
          <p:cNvPr id="3" name="Google Shape;15475;p47">
            <a:extLst>
              <a:ext uri="{FF2B5EF4-FFF2-40B4-BE49-F238E27FC236}">
                <a16:creationId xmlns:a16="http://schemas.microsoft.com/office/drawing/2014/main" id="{8BA0F7CF-E428-42DC-8183-66FC7D31ED17}"/>
              </a:ext>
            </a:extLst>
          </p:cNvPr>
          <p:cNvSpPr/>
          <p:nvPr/>
        </p:nvSpPr>
        <p:spPr>
          <a:xfrm rot="17206753" flipH="1">
            <a:off x="2187442" y="-393677"/>
            <a:ext cx="4451177" cy="6549611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2AA5433-8B23-4957-AEE7-01CFC60D43C0}"/>
              </a:ext>
            </a:extLst>
          </p:cNvPr>
          <p:cNvSpPr txBox="1"/>
          <p:nvPr/>
        </p:nvSpPr>
        <p:spPr>
          <a:xfrm>
            <a:off x="2347125" y="2340001"/>
            <a:ext cx="5947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</a:rPr>
              <a:t>Pequenos e médios produtores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</a:rPr>
              <a:t>Negócio familiar 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  <a:ea typeface="Calibri" panose="020F0502020204030204" pitchFamily="34" charset="0"/>
              </a:rPr>
              <a:t>Poucos funcionários para muitas tarefas 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  <a:ea typeface="Calibri" panose="020F0502020204030204" pitchFamily="34" charset="0"/>
              </a:rPr>
              <a:t>Falta de otimização de tempo</a:t>
            </a:r>
            <a:endParaRPr lang="pt-BR" sz="1800" dirty="0">
              <a:solidFill>
                <a:schemeClr val="tx1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8" name="Google Shape;15488;p49"/>
          <p:cNvGrpSpPr/>
          <p:nvPr/>
        </p:nvGrpSpPr>
        <p:grpSpPr>
          <a:xfrm flipH="1">
            <a:off x="192903" y="14773"/>
            <a:ext cx="9144199" cy="5173108"/>
            <a:chOff x="240175" y="838925"/>
            <a:chExt cx="7121650" cy="4028900"/>
          </a:xfrm>
        </p:grpSpPr>
        <p:sp>
          <p:nvSpPr>
            <p:cNvPr id="15489" name="Google Shape;15489;p49"/>
            <p:cNvSpPr/>
            <p:nvPr/>
          </p:nvSpPr>
          <p:spPr>
            <a:xfrm>
              <a:off x="240175" y="838925"/>
              <a:ext cx="7121650" cy="4028900"/>
            </a:xfrm>
            <a:custGeom>
              <a:avLst/>
              <a:gdLst/>
              <a:ahLst/>
              <a:cxnLst/>
              <a:rect l="l" t="t" r="r" b="b"/>
              <a:pathLst>
                <a:path w="284866" h="161156" extrusionOk="0">
                  <a:moveTo>
                    <a:pt x="78475" y="10879"/>
                  </a:moveTo>
                  <a:cubicBezTo>
                    <a:pt x="94079" y="10879"/>
                    <a:pt x="108230" y="15507"/>
                    <a:pt x="114535" y="25121"/>
                  </a:cubicBezTo>
                  <a:cubicBezTo>
                    <a:pt x="133813" y="54604"/>
                    <a:pt x="130562" y="65055"/>
                    <a:pt x="128258" y="103219"/>
                  </a:cubicBezTo>
                  <a:cubicBezTo>
                    <a:pt x="126522" y="131840"/>
                    <a:pt x="99581" y="141893"/>
                    <a:pt x="75466" y="141893"/>
                  </a:cubicBezTo>
                  <a:cubicBezTo>
                    <a:pt x="57838" y="141893"/>
                    <a:pt x="41720" y="136521"/>
                    <a:pt x="38062" y="129101"/>
                  </a:cubicBezTo>
                  <a:cubicBezTo>
                    <a:pt x="30347" y="113239"/>
                    <a:pt x="27261" y="108445"/>
                    <a:pt x="22385" y="95319"/>
                  </a:cubicBezTo>
                  <a:cubicBezTo>
                    <a:pt x="17673" y="82543"/>
                    <a:pt x="16459" y="64541"/>
                    <a:pt x="17488" y="51353"/>
                  </a:cubicBezTo>
                  <a:cubicBezTo>
                    <a:pt x="19503" y="25011"/>
                    <a:pt x="51207" y="10879"/>
                    <a:pt x="78475" y="10879"/>
                  </a:cubicBezTo>
                  <a:close/>
                  <a:moveTo>
                    <a:pt x="0" y="1"/>
                  </a:moveTo>
                  <a:lnTo>
                    <a:pt x="0" y="161155"/>
                  </a:lnTo>
                  <a:lnTo>
                    <a:pt x="284866" y="161155"/>
                  </a:lnTo>
                  <a:lnTo>
                    <a:pt x="284866" y="1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0" name="Google Shape;15490;p49"/>
            <p:cNvSpPr/>
            <p:nvPr/>
          </p:nvSpPr>
          <p:spPr>
            <a:xfrm>
              <a:off x="240175" y="838925"/>
              <a:ext cx="7121650" cy="4028900"/>
            </a:xfrm>
            <a:custGeom>
              <a:avLst/>
              <a:gdLst/>
              <a:ahLst/>
              <a:cxnLst/>
              <a:rect l="l" t="t" r="r" b="b"/>
              <a:pathLst>
                <a:path w="284866" h="161156" extrusionOk="0">
                  <a:moveTo>
                    <a:pt x="78475" y="10879"/>
                  </a:moveTo>
                  <a:cubicBezTo>
                    <a:pt x="94079" y="10879"/>
                    <a:pt x="108230" y="15507"/>
                    <a:pt x="114535" y="25121"/>
                  </a:cubicBezTo>
                  <a:cubicBezTo>
                    <a:pt x="133813" y="54604"/>
                    <a:pt x="130562" y="65055"/>
                    <a:pt x="128258" y="103219"/>
                  </a:cubicBezTo>
                  <a:cubicBezTo>
                    <a:pt x="126522" y="131840"/>
                    <a:pt x="99581" y="141893"/>
                    <a:pt x="75466" y="141893"/>
                  </a:cubicBezTo>
                  <a:cubicBezTo>
                    <a:pt x="57838" y="141893"/>
                    <a:pt x="41720" y="136521"/>
                    <a:pt x="38062" y="129101"/>
                  </a:cubicBezTo>
                  <a:cubicBezTo>
                    <a:pt x="30347" y="113239"/>
                    <a:pt x="27261" y="108445"/>
                    <a:pt x="22385" y="95319"/>
                  </a:cubicBezTo>
                  <a:cubicBezTo>
                    <a:pt x="17673" y="82543"/>
                    <a:pt x="16459" y="64541"/>
                    <a:pt x="17488" y="51353"/>
                  </a:cubicBezTo>
                  <a:cubicBezTo>
                    <a:pt x="19503" y="25011"/>
                    <a:pt x="51207" y="10879"/>
                    <a:pt x="78475" y="10879"/>
                  </a:cubicBezTo>
                  <a:close/>
                  <a:moveTo>
                    <a:pt x="0" y="1"/>
                  </a:moveTo>
                  <a:lnTo>
                    <a:pt x="0" y="161155"/>
                  </a:lnTo>
                  <a:lnTo>
                    <a:pt x="284866" y="161155"/>
                  </a:lnTo>
                  <a:lnTo>
                    <a:pt x="284866" y="1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91" name="Google Shape;15491;p49"/>
          <p:cNvSpPr txBox="1">
            <a:spLocks noGrp="1"/>
          </p:cNvSpPr>
          <p:nvPr>
            <p:ph type="title"/>
          </p:nvPr>
        </p:nvSpPr>
        <p:spPr>
          <a:xfrm>
            <a:off x="935900" y="626055"/>
            <a:ext cx="3852000" cy="715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200" b="1" dirty="0"/>
              <a:t>Solução proposta!</a:t>
            </a:r>
            <a:endParaRPr sz="3200" b="1" dirty="0"/>
          </a:p>
        </p:txBody>
      </p:sp>
      <p:sp>
        <p:nvSpPr>
          <p:cNvPr id="15492" name="Google Shape;15492;p49"/>
          <p:cNvSpPr txBox="1">
            <a:spLocks noGrp="1"/>
          </p:cNvSpPr>
          <p:nvPr>
            <p:ph type="body" idx="1"/>
          </p:nvPr>
        </p:nvSpPr>
        <p:spPr>
          <a:xfrm>
            <a:off x="755915" y="1601529"/>
            <a:ext cx="4046400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Sensor de temperatura e umidade com IOT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Gráfico em tempo real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Segurança para os cogumelos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Otimização de tempo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Portabilidade</a:t>
            </a:r>
          </a:p>
        </p:txBody>
      </p:sp>
      <p:sp>
        <p:nvSpPr>
          <p:cNvPr id="15493" name="Google Shape;15493;p49"/>
          <p:cNvSpPr/>
          <p:nvPr/>
        </p:nvSpPr>
        <p:spPr>
          <a:xfrm>
            <a:off x="7539708" y="-46525"/>
            <a:ext cx="1896382" cy="1759366"/>
          </a:xfrm>
          <a:custGeom>
            <a:avLst/>
            <a:gdLst/>
            <a:ahLst/>
            <a:cxnLst/>
            <a:rect l="l" t="t" r="r" b="b"/>
            <a:pathLst>
              <a:path w="16844" h="15627" extrusionOk="0">
                <a:moveTo>
                  <a:pt x="148" y="0"/>
                </a:moveTo>
                <a:cubicBezTo>
                  <a:pt x="57" y="1027"/>
                  <a:pt x="1" y="2081"/>
                  <a:pt x="1" y="3136"/>
                </a:cubicBezTo>
                <a:cubicBezTo>
                  <a:pt x="57" y="6587"/>
                  <a:pt x="204" y="10749"/>
                  <a:pt x="3101" y="13118"/>
                </a:cubicBezTo>
                <a:cubicBezTo>
                  <a:pt x="5450" y="15041"/>
                  <a:pt x="8775" y="15626"/>
                  <a:pt x="11831" y="15626"/>
                </a:cubicBezTo>
                <a:cubicBezTo>
                  <a:pt x="12359" y="15626"/>
                  <a:pt x="12879" y="15609"/>
                  <a:pt x="13385" y="15578"/>
                </a:cubicBezTo>
                <a:cubicBezTo>
                  <a:pt x="14495" y="15494"/>
                  <a:pt x="15669" y="15346"/>
                  <a:pt x="16843" y="15142"/>
                </a:cubicBezTo>
                <a:lnTo>
                  <a:pt x="16843" y="0"/>
                </a:lnTo>
                <a:close/>
              </a:path>
            </a:pathLst>
          </a:custGeom>
          <a:solidFill>
            <a:srgbClr val="E6D1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494" name="Google Shape;15494;p49"/>
          <p:cNvGrpSpPr/>
          <p:nvPr/>
        </p:nvGrpSpPr>
        <p:grpSpPr>
          <a:xfrm rot="10800000" flipH="1">
            <a:off x="7217824" y="4155624"/>
            <a:ext cx="2192535" cy="1200546"/>
            <a:chOff x="4465450" y="2268625"/>
            <a:chExt cx="520125" cy="284800"/>
          </a:xfrm>
        </p:grpSpPr>
        <p:sp>
          <p:nvSpPr>
            <p:cNvPr id="15495" name="Google Shape;15495;p49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6" name="Google Shape;15496;p49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7" name="Google Shape;15497;p49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8" name="Google Shape;15498;p49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9" name="Google Shape;15499;p49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0" name="Google Shape;15500;p49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1" name="Google Shape;15501;p49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2" name="Google Shape;15502;p49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3" name="Google Shape;15503;p49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4" name="Google Shape;15504;p49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5" name="Google Shape;15505;p49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6" name="Google Shape;15506;p49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7" name="Google Shape;15507;p49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8" name="Google Shape;15508;p49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9" name="Google Shape;15509;p49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0" name="Google Shape;15510;p49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1" name="Google Shape;15511;p49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2" name="Google Shape;15512;p49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3" name="Google Shape;15513;p49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4" name="Google Shape;15514;p49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5" name="Google Shape;15515;p49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6" name="Google Shape;15516;p49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7" name="Google Shape;15517;p49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8" name="Google Shape;15518;p49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9" name="Google Shape;15519;p49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0" name="Google Shape;15520;p49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1" name="Google Shape;15521;p49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2" name="Google Shape;15522;p49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3" name="Google Shape;15523;p49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4" name="Google Shape;15524;p49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5" name="Google Shape;15525;p49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6" name="Google Shape;15526;p49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7" name="Google Shape;15527;p49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8" name="Google Shape;15528;p49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9" name="Google Shape;15529;p49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0" name="Google Shape;15530;p49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1" name="Google Shape;15531;p49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2" name="Google Shape;15532;p49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3" name="Google Shape;15533;p49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4" name="Google Shape;15534;p49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5" name="Google Shape;15535;p49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6" name="Google Shape;15536;p49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7" name="Google Shape;15537;p49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8" name="Google Shape;15538;p49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9" name="Google Shape;15539;p49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0" name="Google Shape;15540;p49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1" name="Google Shape;15541;p49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2" name="Google Shape;15542;p49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3" name="Google Shape;15543;p49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4" name="Google Shape;15544;p49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5" name="Google Shape;15545;p49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6" name="Google Shape;15546;p49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7" name="Google Shape;15547;p49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8" name="Google Shape;15548;p49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9" name="Google Shape;15549;p49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0" name="Google Shape;15550;p49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1" name="Google Shape;15551;p49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2" name="Google Shape;15552;p49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3" name="Google Shape;15553;p49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4" name="Google Shape;15554;p49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5" name="Google Shape;15555;p49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6" name="Google Shape;15556;p49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7" name="Google Shape;15557;p49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8" name="Google Shape;15558;p49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9" name="Google Shape;15559;p49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0" name="Google Shape;15560;p49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1" name="Google Shape;15561;p49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2" name="Google Shape;15562;p49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3" name="Google Shape;15563;p49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4" name="Google Shape;15564;p49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5" name="Google Shape;15565;p49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6" name="Google Shape;15566;p49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7" name="Google Shape;15567;p49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8" name="Google Shape;15568;p49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9" name="Google Shape;15569;p49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0" name="Google Shape;15570;p49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1" name="Google Shape;15571;p49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2" name="Google Shape;15572;p49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3" name="Google Shape;15573;p49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4" name="Google Shape;15574;p49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5" name="Google Shape;15575;p49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6" name="Google Shape;15576;p49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7" name="Google Shape;15577;p49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8" name="Google Shape;15578;p49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9" name="Google Shape;15579;p49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0" name="Google Shape;15580;p49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1" name="Google Shape;15581;p49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2" name="Google Shape;15582;p49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3" name="Google Shape;15583;p49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4" name="Google Shape;15584;p49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5" name="Google Shape;15585;p49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6" name="Google Shape;15586;p49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7" name="Google Shape;15587;p49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8" name="Google Shape;15588;p49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9" name="Google Shape;15589;p49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0" name="Google Shape;15590;p49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1" name="Google Shape;15591;p49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2" name="Google Shape;15592;p49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3" name="Google Shape;15593;p49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4" name="Google Shape;15594;p49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5" name="Google Shape;15595;p49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6" name="Google Shape;15596;p49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7" name="Google Shape;15597;p49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8" name="Google Shape;15598;p49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9" name="Google Shape;15599;p49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0" name="Google Shape;15600;p49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1" name="Google Shape;15601;p49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2" name="Google Shape;15602;p49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3" name="Google Shape;15603;p49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4" name="Google Shape;15604;p49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5" name="Google Shape;15605;p49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6" name="Google Shape;15606;p49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7" name="Google Shape;15607;p49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8" name="Google Shape;15608;p49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9" name="Google Shape;15609;p49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0" name="Google Shape;15610;p49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1" name="Google Shape;15611;p49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2" name="Google Shape;15612;p49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3" name="Google Shape;15613;p49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4" name="Google Shape;15614;p49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5" name="Google Shape;15615;p49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6" name="Google Shape;15616;p49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7" name="Google Shape;15617;p49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8" name="Google Shape;15618;p49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9" name="Google Shape;15619;p49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0" name="Google Shape;15620;p49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1" name="Google Shape;15621;p49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2" name="Google Shape;15622;p49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3" name="Google Shape;15623;p49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4" name="Google Shape;15624;p49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5" name="Google Shape;15625;p49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6" name="Google Shape;15626;p49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7" name="Google Shape;15627;p49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8" name="Google Shape;15628;p49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9" name="Google Shape;15629;p49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0" name="Google Shape;15630;p49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1" name="Google Shape;15631;p49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2" name="Google Shape;15632;p49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3" name="Google Shape;15633;p49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4" name="Google Shape;15634;p49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5" name="Google Shape;15635;p49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6" name="Google Shape;15636;p49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7" name="Google Shape;15637;p49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8" name="Google Shape;15638;p49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9" name="Google Shape;15639;p49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0" name="Google Shape;15640;p49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1" name="Google Shape;15641;p49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2" name="Google Shape;15642;p49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3" name="Google Shape;15643;p49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4" name="Google Shape;15644;p49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5" name="Google Shape;15645;p49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6" name="Google Shape;15646;p49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7" name="Google Shape;15647;p49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8" name="Google Shape;15648;p49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9" name="Google Shape;15649;p49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0" name="Google Shape;15650;p49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1" name="Google Shape;15651;p49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2" name="Google Shape;15652;p49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3" name="Google Shape;15653;p49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4" name="Google Shape;15654;p49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5" name="Google Shape;15655;p49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6" name="Google Shape;15656;p49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7" name="Google Shape;15657;p49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8" name="Google Shape;15658;p49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9" name="Google Shape;15659;p49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0" name="Google Shape;15660;p49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1" name="Google Shape;15661;p49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2" name="Google Shape;15662;p49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3" name="Google Shape;15663;p49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4" name="Google Shape;15664;p49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5" name="Google Shape;15665;p49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6" name="Google Shape;15666;p49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7" name="Google Shape;15667;p49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8" name="Google Shape;15668;p49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9" name="Google Shape;15669;p49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0" name="Google Shape;15670;p49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1" name="Google Shape;15671;p49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2" name="Google Shape;15672;p49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3" name="Google Shape;15673;p49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4" name="Google Shape;15674;p49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5" name="Google Shape;15675;p49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6" name="Google Shape;15676;p49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7" name="Google Shape;15677;p49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8" name="Google Shape;15678;p49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9" name="Google Shape;15679;p49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0" name="Google Shape;15680;p49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1" name="Google Shape;15681;p49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2" name="Google Shape;15682;p49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3" name="Google Shape;15683;p49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4" name="Google Shape;15684;p49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5" name="Google Shape;15685;p49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6" name="Google Shape;15686;p49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7" name="Google Shape;15687;p49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8" name="Google Shape;15688;p49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9" name="Google Shape;15689;p49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0" name="Google Shape;15690;p49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1" name="Google Shape;15691;p49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2" name="Google Shape;15692;p49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3" name="Google Shape;15693;p49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4" name="Google Shape;15694;p49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5" name="Google Shape;15695;p49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6" name="Google Shape;15696;p49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7" name="Google Shape;15697;p49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8" name="Google Shape;15698;p49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9" name="Google Shape;15699;p49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0" name="Google Shape;15700;p49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1" name="Google Shape;15701;p49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2" name="Google Shape;15702;p49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3" name="Google Shape;15703;p49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4" name="Google Shape;15704;p49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5" name="Google Shape;15705;p49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6" name="Google Shape;15706;p49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7" name="Google Shape;15707;p49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8" name="Google Shape;15708;p49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9" name="Google Shape;15709;p49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0" name="Google Shape;15710;p49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1" name="Google Shape;15711;p49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2" name="Google Shape;15712;p49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3" name="Google Shape;15713;p49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4" name="Google Shape;15714;p49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5" name="Google Shape;15715;p49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6" name="Google Shape;15716;p49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7" name="Google Shape;15717;p49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8" name="Google Shape;15718;p49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9" name="Google Shape;15719;p49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0" name="Google Shape;15720;p49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1" name="Google Shape;15721;p49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2" name="Google Shape;15722;p49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3" name="Google Shape;15723;p49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4" name="Google Shape;15724;p49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5" name="Google Shape;15725;p49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6" name="Google Shape;15726;p49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7" name="Google Shape;15727;p49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8" name="Google Shape;15728;p49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9" name="Google Shape;15729;p49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0" name="Google Shape;15730;p49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1" name="Google Shape;15731;p49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2" name="Google Shape;15732;p49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3" name="Google Shape;15733;p49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4" name="Google Shape;15734;p49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5" name="Google Shape;15735;p49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6" name="Google Shape;15736;p49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7" name="Google Shape;15737;p49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8" name="Google Shape;15738;p49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9" name="Google Shape;15739;p49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0" name="Google Shape;15740;p49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1" name="Google Shape;15741;p49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2" name="Google Shape;15742;p49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3" name="Google Shape;15743;p49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4" name="Google Shape;15744;p49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5" name="Google Shape;15745;p49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6" name="Google Shape;15746;p49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7" name="Google Shape;15747;p49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8" name="Google Shape;15748;p49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9" name="Google Shape;15749;p49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0" name="Google Shape;15750;p49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1" name="Google Shape;15751;p49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2" name="Google Shape;15752;p49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3" name="Google Shape;15753;p49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4" name="Google Shape;15754;p49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5" name="Google Shape;15755;p49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6" name="Google Shape;15756;p49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7" name="Google Shape;15757;p49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8" name="Google Shape;15758;p49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9" name="Google Shape;15759;p49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0" name="Google Shape;15760;p49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1" name="Google Shape;15761;p49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2" name="Google Shape;15762;p49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3" name="Google Shape;15763;p49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4" name="Google Shape;15764;p49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5" name="Google Shape;15765;p49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6" name="Google Shape;15766;p49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7" name="Google Shape;15767;p49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8" name="Google Shape;15768;p49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9" name="Google Shape;15769;p49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0" name="Google Shape;15770;p49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1" name="Google Shape;15771;p49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2" name="Google Shape;15772;p49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3" name="Google Shape;15773;p49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4" name="Google Shape;15774;p49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5" name="Google Shape;15775;p49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6" name="Google Shape;15776;p49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7" name="Google Shape;15777;p49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8" name="Google Shape;15778;p49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9" name="Google Shape;15779;p49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0" name="Google Shape;15780;p49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1" name="Google Shape;15781;p49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2" name="Google Shape;15782;p49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3" name="Google Shape;15783;p49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4" name="Google Shape;15784;p49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5" name="Google Shape;15785;p49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6" name="Google Shape;15786;p49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7" name="Google Shape;15787;p49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8" name="Google Shape;15788;p49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9" name="Google Shape;15789;p49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0" name="Google Shape;15790;p49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1" name="Google Shape;15791;p49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2" name="Google Shape;15792;p49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3" name="Google Shape;15793;p49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4" name="Google Shape;15794;p49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5" name="Google Shape;15795;p49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6" name="Google Shape;15796;p49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7" name="Google Shape;15797;p49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8" name="Google Shape;15798;p49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9" name="Google Shape;15799;p49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0" name="Google Shape;15800;p49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1" name="Google Shape;15801;p49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2" name="Google Shape;15802;p49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3" name="Google Shape;15803;p49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4" name="Google Shape;15804;p49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5" name="Google Shape;15805;p49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6" name="Google Shape;15806;p49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7" name="Google Shape;15807;p49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8" name="Google Shape;15808;p49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9" name="Google Shape;15809;p49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0" name="Google Shape;15810;p49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1" name="Google Shape;15811;p49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2" name="Google Shape;15812;p49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3" name="Google Shape;15813;p49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4" name="Google Shape;15814;p49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5" name="Google Shape;15815;p49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6" name="Google Shape;15816;p49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7" name="Google Shape;15817;p49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8" name="Google Shape;15818;p49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9" name="Google Shape;15819;p49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0" name="Google Shape;15820;p49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1" name="Google Shape;15821;p49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2" name="Google Shape;15822;p49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3" name="Google Shape;15823;p49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4" name="Google Shape;15824;p49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5" name="Google Shape;15825;p49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6" name="Google Shape;15826;p49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7" name="Google Shape;15827;p49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8" name="Google Shape;15828;p49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9" name="Google Shape;15829;p49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0" name="Google Shape;15830;p49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1" name="Google Shape;15831;p49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2" name="Google Shape;15832;p49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3" name="Google Shape;15833;p49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4" name="Google Shape;15834;p49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5" name="Google Shape;15835;p49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6" name="Google Shape;15836;p49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7" name="Google Shape;15837;p49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8" name="Google Shape;15838;p49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9" name="Google Shape;15839;p49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0" name="Google Shape;15840;p49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1" name="Google Shape;15841;p49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2" name="Google Shape;15842;p49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3" name="Google Shape;15843;p49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4" name="Google Shape;15844;p49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5" name="Google Shape;15845;p49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6" name="Google Shape;15846;p49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7" name="Google Shape;15847;p49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8" name="Google Shape;15848;p49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9" name="Google Shape;15849;p49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0" name="Google Shape;15850;p49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1" name="Google Shape;15851;p49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2" name="Google Shape;15852;p49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3" name="Google Shape;15853;p49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4" name="Google Shape;15854;p49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5" name="Google Shape;15855;p49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6" name="Google Shape;15856;p49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7" name="Google Shape;15857;p49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8" name="Google Shape;15858;p49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9" name="Google Shape;15859;p49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0" name="Google Shape;15860;p49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1" name="Google Shape;15861;p49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2" name="Google Shape;15862;p49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3" name="Google Shape;15863;p49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4" name="Google Shape;15864;p49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5" name="Google Shape;15865;p49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6" name="Google Shape;15866;p49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7" name="Google Shape;15867;p49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8" name="Google Shape;15868;p49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9" name="Google Shape;15869;p49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0" name="Google Shape;15870;p49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1" name="Google Shape;15871;p49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2" name="Google Shape;15872;p49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3" name="Google Shape;15873;p49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4" name="Google Shape;15874;p49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5" name="Google Shape;15875;p49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6" name="Google Shape;15876;p49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7" name="Google Shape;15877;p49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8" name="Google Shape;15878;p49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9" name="Google Shape;15879;p49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0" name="Google Shape;15880;p49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1" name="Google Shape;15881;p49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2" name="Google Shape;15882;p49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3" name="Google Shape;15883;p49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4" name="Google Shape;15884;p49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5" name="Google Shape;15885;p49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6" name="Google Shape;15886;p49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7" name="Google Shape;15887;p49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8" name="Google Shape;15888;p49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9" name="Google Shape;15889;p49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0" name="Google Shape;15890;p49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1" name="Google Shape;15891;p49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2" name="Google Shape;15892;p49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3" name="Google Shape;15893;p49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4" name="Google Shape;15894;p49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5" name="Google Shape;15895;p49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6" name="Google Shape;15896;p49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7" name="Google Shape;15897;p49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8" name="Google Shape;15898;p49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9" name="Google Shape;15899;p49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0" name="Google Shape;15900;p49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1" name="Google Shape;15901;p49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2" name="Google Shape;15902;p49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3" name="Google Shape;15903;p49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4" name="Google Shape;15904;p49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5" name="Google Shape;15905;p49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6" name="Google Shape;15906;p49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7" name="Google Shape;15907;p49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8" name="Google Shape;15908;p49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9" name="Google Shape;15909;p49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0" name="Google Shape;15910;p49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1" name="Google Shape;15911;p49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2" name="Google Shape;15912;p49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3" name="Google Shape;15913;p49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4" name="Google Shape;15914;p49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5" name="Google Shape;15915;p49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6" name="Google Shape;15916;p49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7" name="Google Shape;15917;p49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8" name="Google Shape;15918;p49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9" name="Google Shape;15919;p49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0" name="Google Shape;15920;p49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1" name="Google Shape;15921;p49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2" name="Google Shape;15922;p49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3" name="Google Shape;15923;p49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4" name="Google Shape;15924;p49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5" name="Google Shape;15925;p49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6" name="Google Shape;15926;p49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7" name="Google Shape;15927;p49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8" name="Google Shape;15928;p49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9" name="Google Shape;15929;p49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0" name="Google Shape;15930;p49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1" name="Google Shape;15931;p49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2" name="Google Shape;15932;p49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3" name="Google Shape;15933;p49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4" name="Google Shape;15934;p49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5" name="Google Shape;15935;p49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6" name="Google Shape;15936;p49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7" name="Google Shape;15937;p49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8" name="Google Shape;15938;p49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9" name="Google Shape;15939;p49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0" name="Google Shape;15940;p49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1" name="Google Shape;15941;p49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2" name="Google Shape;15942;p49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3" name="Google Shape;15943;p49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4" name="Google Shape;15944;p49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5" name="Google Shape;15945;p49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6" name="Google Shape;15946;p49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7" name="Google Shape;15947;p49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8" name="Google Shape;15948;p49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9" name="Google Shape;15949;p49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0" name="Google Shape;15950;p49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1" name="Google Shape;15951;p49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2" name="Google Shape;15952;p49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3" name="Google Shape;15953;p49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4" name="Google Shape;15954;p49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5" name="Google Shape;15955;p49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6" name="Google Shape;15956;p49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7" name="Google Shape;15957;p49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8" name="Google Shape;15958;p49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9" name="Google Shape;15959;p49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0" name="Google Shape;15960;p49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1" name="Google Shape;15961;p49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2" name="Google Shape;15962;p49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3" name="Google Shape;15963;p49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4" name="Google Shape;15964;p49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5" name="Google Shape;15965;p49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6" name="Google Shape;15966;p49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7" name="Google Shape;15967;p49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8" name="Google Shape;15968;p49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9" name="Google Shape;15969;p49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0" name="Google Shape;15970;p49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1" name="Google Shape;15971;p49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2" name="Google Shape;15972;p49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3" name="Google Shape;15973;p49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4" name="Google Shape;15974;p49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5" name="Google Shape;15975;p49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6" name="Google Shape;15976;p49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7" name="Google Shape;15977;p49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8" name="Google Shape;15978;p49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9" name="Google Shape;15979;p49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0" name="Google Shape;15980;p49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1" name="Google Shape;15981;p49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2" name="Google Shape;15982;p49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983" name="Google Shape;15983;p49"/>
          <p:cNvSpPr txBox="1">
            <a:spLocks noGrp="1"/>
          </p:cNvSpPr>
          <p:nvPr>
            <p:ph type="body" idx="1"/>
          </p:nvPr>
        </p:nvSpPr>
        <p:spPr>
          <a:xfrm>
            <a:off x="9771525" y="7517375"/>
            <a:ext cx="3852000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Because they’re simple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You can organize your ideas clearly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And because you’ll never forget it!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endParaRPr/>
          </a:p>
          <a:p>
            <a:pPr marL="0" indent="0">
              <a:buNone/>
            </a:pPr>
            <a:r>
              <a:rPr lang="en"/>
              <a:t>And the most important thing: the audience won’t miss the point of your presentation</a:t>
            </a:r>
            <a:endParaRPr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00117929-AA5F-49CE-8324-D4BF4EE801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35500" y="2419350"/>
            <a:ext cx="1743600" cy="17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" name="Imagem 3" descr="Uma imagem contendo remoto, vídeo, mesa, faca&#10;&#10;Descrição gerada automaticamente">
            <a:extLst>
              <a:ext uri="{FF2B5EF4-FFF2-40B4-BE49-F238E27FC236}">
                <a16:creationId xmlns:a16="http://schemas.microsoft.com/office/drawing/2014/main" id="{7DDA0426-5922-4D0F-8899-5556D7A3D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5914" y="1253496"/>
            <a:ext cx="4510246" cy="35429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451460CD-357A-48CC-A2CE-79E28D79EA35}"/>
              </a:ext>
            </a:extLst>
          </p:cNvPr>
          <p:cNvSpPr txBox="1"/>
          <p:nvPr/>
        </p:nvSpPr>
        <p:spPr>
          <a:xfrm>
            <a:off x="1851753" y="81916"/>
            <a:ext cx="63969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>
                <a:solidFill>
                  <a:schemeClr val="accent2"/>
                </a:solidFill>
                <a:latin typeface="Open Sans"/>
              </a:rPr>
              <a:t>Como o MushSensor funciona ?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398BF38-C215-4FE5-A778-A9F57865A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42" y="709135"/>
            <a:ext cx="1353148" cy="1339346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B67D483B-C874-46C2-ABBA-8338705BCF51}"/>
              </a:ext>
            </a:extLst>
          </p:cNvPr>
          <p:cNvSpPr/>
          <p:nvPr/>
        </p:nvSpPr>
        <p:spPr>
          <a:xfrm>
            <a:off x="3702237" y="728174"/>
            <a:ext cx="1387507" cy="1358145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539C1A5-5C4C-48E4-98C3-AC63FC1880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789829">
            <a:off x="4478579" y="1249452"/>
            <a:ext cx="697917" cy="54179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FDAABBD-0F7D-43E4-86AF-B3BEFCC080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495" y="888350"/>
            <a:ext cx="935559" cy="924554"/>
          </a:xfrm>
          <a:prstGeom prst="rect">
            <a:avLst/>
          </a:prstGeom>
        </p:spPr>
      </p:pic>
      <p:sp>
        <p:nvSpPr>
          <p:cNvPr id="10" name="Seta: para a Direita 9">
            <a:extLst>
              <a:ext uri="{FF2B5EF4-FFF2-40B4-BE49-F238E27FC236}">
                <a16:creationId xmlns:a16="http://schemas.microsoft.com/office/drawing/2014/main" id="{A82935FF-9F6E-4288-B3E7-F5A24F9120C2}"/>
              </a:ext>
            </a:extLst>
          </p:cNvPr>
          <p:cNvSpPr/>
          <p:nvPr/>
        </p:nvSpPr>
        <p:spPr>
          <a:xfrm>
            <a:off x="2567329" y="1091381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06E06395-9610-4525-B89D-74F87DAEACDF}"/>
              </a:ext>
            </a:extLst>
          </p:cNvPr>
          <p:cNvSpPr/>
          <p:nvPr/>
        </p:nvSpPr>
        <p:spPr>
          <a:xfrm>
            <a:off x="7029133" y="747852"/>
            <a:ext cx="1370347" cy="1353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636C8AE5-ED74-4E5A-A655-2907762B3E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133" y="858709"/>
            <a:ext cx="1253657" cy="942225"/>
          </a:xfrm>
          <a:prstGeom prst="rect">
            <a:avLst/>
          </a:prstGeom>
          <a:noFill/>
        </p:spPr>
      </p:pic>
      <p:sp>
        <p:nvSpPr>
          <p:cNvPr id="14" name="Seta: Dobrada 13">
            <a:extLst>
              <a:ext uri="{FF2B5EF4-FFF2-40B4-BE49-F238E27FC236}">
                <a16:creationId xmlns:a16="http://schemas.microsoft.com/office/drawing/2014/main" id="{CFA31AF6-B865-4D83-9892-CE865817E1CA}"/>
              </a:ext>
            </a:extLst>
          </p:cNvPr>
          <p:cNvSpPr/>
          <p:nvPr/>
        </p:nvSpPr>
        <p:spPr>
          <a:xfrm rot="10800000">
            <a:off x="7088078" y="2899838"/>
            <a:ext cx="829150" cy="838199"/>
          </a:xfrm>
          <a:prstGeom prst="bentArrow">
            <a:avLst>
              <a:gd name="adj1" fmla="val 25000"/>
              <a:gd name="adj2" fmla="val 24533"/>
              <a:gd name="adj3" fmla="val 25000"/>
              <a:gd name="adj4" fmla="val 4375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34D2CFB-7287-46EC-A432-E89A7486D4CE}"/>
              </a:ext>
            </a:extLst>
          </p:cNvPr>
          <p:cNvSpPr txBox="1"/>
          <p:nvPr/>
        </p:nvSpPr>
        <p:spPr>
          <a:xfrm>
            <a:off x="-48004" y="2101636"/>
            <a:ext cx="29306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usuário cadastra-se no site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A796D1C-98AD-479B-BA83-C97D66EFA96D}"/>
              </a:ext>
            </a:extLst>
          </p:cNvPr>
          <p:cNvSpPr txBox="1"/>
          <p:nvPr/>
        </p:nvSpPr>
        <p:spPr>
          <a:xfrm>
            <a:off x="2855551" y="2113617"/>
            <a:ext cx="31746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sensor é instalado na estufa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247B98F-0068-4482-BAAA-E815C578177F}"/>
              </a:ext>
            </a:extLst>
          </p:cNvPr>
          <p:cNvSpPr txBox="1"/>
          <p:nvPr/>
        </p:nvSpPr>
        <p:spPr>
          <a:xfrm>
            <a:off x="6112163" y="2125188"/>
            <a:ext cx="31746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Os dados capturados pelo sensor são armazenados em servidores</a:t>
            </a: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B20F296C-0494-46E2-9993-83881A0930B2}"/>
              </a:ext>
            </a:extLst>
          </p:cNvPr>
          <p:cNvSpPr/>
          <p:nvPr/>
        </p:nvSpPr>
        <p:spPr>
          <a:xfrm>
            <a:off x="5323655" y="2701158"/>
            <a:ext cx="1370348" cy="132930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FD7E2F0A-82B7-418D-AC96-34189565DB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860" y="2740238"/>
            <a:ext cx="1206606" cy="1251147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FE55F3F9-10EB-4771-87B2-FE8AF31AAF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953" y="3044201"/>
            <a:ext cx="617084" cy="405082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FFD30D2E-269B-4B8A-BE71-1A28A7B610DF}"/>
              </a:ext>
            </a:extLst>
          </p:cNvPr>
          <p:cNvSpPr txBox="1"/>
          <p:nvPr/>
        </p:nvSpPr>
        <p:spPr>
          <a:xfrm>
            <a:off x="4041965" y="4133830"/>
            <a:ext cx="36723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Esses dados são exibidos em tempo real e em média por hora na página web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7D3EE492-B1F0-4E0C-89E8-774E523C494A}"/>
              </a:ext>
            </a:extLst>
          </p:cNvPr>
          <p:cNvSpPr/>
          <p:nvPr/>
        </p:nvSpPr>
        <p:spPr>
          <a:xfrm>
            <a:off x="1561754" y="2726330"/>
            <a:ext cx="1320045" cy="133850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723CC14F-5035-4B40-983A-E6E4C343B5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349" y="2673557"/>
            <a:ext cx="1196979" cy="1196979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68E35707-2BE4-40BA-93F1-EA8E248C8929}"/>
              </a:ext>
            </a:extLst>
          </p:cNvPr>
          <p:cNvSpPr txBox="1"/>
          <p:nvPr/>
        </p:nvSpPr>
        <p:spPr>
          <a:xfrm>
            <a:off x="502999" y="4145811"/>
            <a:ext cx="39204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>
                  <a:lumMod val="90000"/>
                </a:schemeClr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usuário tem dados precisos sobre a umidade e temperatura da estufa</a:t>
            </a:r>
          </a:p>
        </p:txBody>
      </p:sp>
      <p:sp>
        <p:nvSpPr>
          <p:cNvPr id="26" name="Seta: para a Direita 25">
            <a:extLst>
              <a:ext uri="{FF2B5EF4-FFF2-40B4-BE49-F238E27FC236}">
                <a16:creationId xmlns:a16="http://schemas.microsoft.com/office/drawing/2014/main" id="{2C099EEF-1F8A-43E5-85E6-BF627003F5D0}"/>
              </a:ext>
            </a:extLst>
          </p:cNvPr>
          <p:cNvSpPr/>
          <p:nvPr/>
        </p:nvSpPr>
        <p:spPr>
          <a:xfrm>
            <a:off x="5656007" y="1114951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sp>
        <p:nvSpPr>
          <p:cNvPr id="27" name="Seta: para a Direita 26">
            <a:extLst>
              <a:ext uri="{FF2B5EF4-FFF2-40B4-BE49-F238E27FC236}">
                <a16:creationId xmlns:a16="http://schemas.microsoft.com/office/drawing/2014/main" id="{6EF29E2F-4860-40BA-92D9-BC460918B25E}"/>
              </a:ext>
            </a:extLst>
          </p:cNvPr>
          <p:cNvSpPr/>
          <p:nvPr/>
        </p:nvSpPr>
        <p:spPr>
          <a:xfrm rot="10800000">
            <a:off x="3702237" y="3158649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</p:spTree>
    <p:extLst>
      <p:ext uri="{BB962C8B-B14F-4D97-AF65-F5344CB8AC3E}">
        <p14:creationId xmlns:p14="http://schemas.microsoft.com/office/powerpoint/2010/main" val="576037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omo usar o Trello: guia para gerir projetos com a ferramenta">
            <a:extLst>
              <a:ext uri="{FF2B5EF4-FFF2-40B4-BE49-F238E27FC236}">
                <a16:creationId xmlns:a16="http://schemas.microsoft.com/office/drawing/2014/main" id="{B2DE0318-25E2-40AD-A43A-B750BDB06F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42" t="30437" r="3927" b="29581"/>
          <a:stretch/>
        </p:blipFill>
        <p:spPr bwMode="auto">
          <a:xfrm>
            <a:off x="268076" y="1446628"/>
            <a:ext cx="4298606" cy="2250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645567" y="-186822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b="1" dirty="0"/>
              <a:t>Backlog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Ferramenta de gestão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0448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8" name="Google Shape;15178;p42"/>
          <p:cNvSpPr txBox="1">
            <a:spLocks noGrp="1"/>
          </p:cNvSpPr>
          <p:nvPr>
            <p:ph type="title"/>
          </p:nvPr>
        </p:nvSpPr>
        <p:spPr>
          <a:xfrm>
            <a:off x="901700" y="1"/>
            <a:ext cx="7905840" cy="825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3200" b="1" dirty="0"/>
              <a:t>Site institucional</a:t>
            </a:r>
            <a:endParaRPr sz="3200" b="1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AF25431-BDA0-43A1-B2ED-6B0FBBC986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5" t="8444" r="43452" b="4466"/>
          <a:stretch/>
        </p:blipFill>
        <p:spPr>
          <a:xfrm>
            <a:off x="957261" y="754079"/>
            <a:ext cx="7658102" cy="404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36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Ícone de dinheiro - Baixar PNG/SVG Transparente">
            <a:extLst>
              <a:ext uri="{FF2B5EF4-FFF2-40B4-BE49-F238E27FC236}">
                <a16:creationId xmlns:a16="http://schemas.microsoft.com/office/drawing/2014/main" id="{E1919C41-C334-4D7B-9DB7-6A590D27F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600" y="964915"/>
            <a:ext cx="3908136" cy="3908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821678" y="-21714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634588" y="2839957"/>
            <a:ext cx="6039919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Simulador financeiro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544682" y="3506707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Simulação de investimento e retorno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7672158"/>
      </p:ext>
    </p:extLst>
  </p:cSld>
  <p:clrMapOvr>
    <a:masterClrMapping/>
  </p:clrMapOvr>
</p:sld>
</file>

<file path=ppt/theme/theme1.xml><?xml version="1.0" encoding="utf-8"?>
<a:theme xmlns:a="http://schemas.openxmlformats.org/drawingml/2006/main" name="Coffee Vibes by Slidesgo">
  <a:themeElements>
    <a:clrScheme name="Simple Light">
      <a:dk1>
        <a:srgbClr val="F4ECE7"/>
      </a:dk1>
      <a:lt1>
        <a:srgbClr val="756458"/>
      </a:lt1>
      <a:dk2>
        <a:srgbClr val="E5D0C3"/>
      </a:dk2>
      <a:lt2>
        <a:srgbClr val="5F8794"/>
      </a:lt2>
      <a:accent1>
        <a:srgbClr val="F4ECE7"/>
      </a:accent1>
      <a:accent2>
        <a:srgbClr val="756458"/>
      </a:accent2>
      <a:accent3>
        <a:srgbClr val="E5D0C3"/>
      </a:accent3>
      <a:accent4>
        <a:srgbClr val="5F8794"/>
      </a:accent4>
      <a:accent5>
        <a:srgbClr val="5F8794"/>
      </a:accent5>
      <a:accent6>
        <a:srgbClr val="5F8794"/>
      </a:accent6>
      <a:hlink>
        <a:srgbClr val="7564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199</Words>
  <Application>Microsoft Office PowerPoint</Application>
  <PresentationFormat>Personalizar</PresentationFormat>
  <Paragraphs>46</Paragraphs>
  <Slides>16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Bahnschrift SemiBold</vt:lpstr>
      <vt:lpstr>Berkshire Swash</vt:lpstr>
      <vt:lpstr>Open Sans</vt:lpstr>
      <vt:lpstr>Wingdings</vt:lpstr>
      <vt:lpstr>Coffee Vibes by Slidesgo</vt:lpstr>
      <vt:lpstr>Mush Sensors</vt:lpstr>
      <vt:lpstr>Champignon!</vt:lpstr>
      <vt:lpstr>Contexto do tema</vt:lpstr>
      <vt:lpstr>Problemática</vt:lpstr>
      <vt:lpstr>Solução proposta!</vt:lpstr>
      <vt:lpstr>Apresentação do PowerPoint</vt:lpstr>
      <vt:lpstr>Backlog</vt:lpstr>
      <vt:lpstr>Site institucional</vt:lpstr>
      <vt:lpstr>Simulador financeiro</vt:lpstr>
      <vt:lpstr>Banco de dados</vt:lpstr>
      <vt:lpstr>Apresentação do PowerPoint</vt:lpstr>
      <vt:lpstr>Apresentação do PowerPoint</vt:lpstr>
      <vt:lpstr>Apresentação do PowerPoint</vt:lpstr>
      <vt:lpstr>GitHub</vt:lpstr>
      <vt:lpstr>API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Mush Sensors</dc:title>
  <dc:creator>Cruz</dc:creator>
  <cp:lastModifiedBy>FELIPE SILVA DA CRUZ DE SOUZA</cp:lastModifiedBy>
  <cp:revision>26</cp:revision>
  <dcterms:modified xsi:type="dcterms:W3CDTF">2021-03-11T19:21:55Z</dcterms:modified>
</cp:coreProperties>
</file>